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sldIdLst>
    <p:sldId id="258" r:id="rId2"/>
    <p:sldId id="299" r:id="rId3"/>
    <p:sldId id="300" r:id="rId4"/>
    <p:sldId id="304" r:id="rId5"/>
    <p:sldId id="305" r:id="rId6"/>
    <p:sldId id="306" r:id="rId7"/>
    <p:sldId id="301" r:id="rId8"/>
    <p:sldId id="303" r:id="rId9"/>
    <p:sldId id="302" r:id="rId10"/>
    <p:sldId id="307" r:id="rId11"/>
    <p:sldId id="272" r:id="rId12"/>
    <p:sldId id="308" r:id="rId13"/>
    <p:sldId id="309" r:id="rId14"/>
    <p:sldId id="270" r:id="rId15"/>
    <p:sldId id="310" r:id="rId16"/>
    <p:sldId id="311" r:id="rId17"/>
    <p:sldId id="265" r:id="rId18"/>
    <p:sldId id="273" r:id="rId19"/>
    <p:sldId id="274" r:id="rId20"/>
    <p:sldId id="275" r:id="rId21"/>
    <p:sldId id="312" r:id="rId22"/>
    <p:sldId id="334" r:id="rId23"/>
    <p:sldId id="335" r:id="rId24"/>
    <p:sldId id="333" r:id="rId25"/>
    <p:sldId id="316" r:id="rId26"/>
    <p:sldId id="278" r:id="rId27"/>
    <p:sldId id="317" r:id="rId28"/>
    <p:sldId id="261" r:id="rId29"/>
    <p:sldId id="279" r:id="rId30"/>
    <p:sldId id="336" r:id="rId31"/>
    <p:sldId id="321" r:id="rId32"/>
    <p:sldId id="337" r:id="rId33"/>
    <p:sldId id="338" r:id="rId34"/>
    <p:sldId id="281" r:id="rId35"/>
    <p:sldId id="318" r:id="rId36"/>
    <p:sldId id="319" r:id="rId37"/>
    <p:sldId id="320" r:id="rId38"/>
    <p:sldId id="282" r:id="rId39"/>
    <p:sldId id="339" r:id="rId40"/>
    <p:sldId id="283" r:id="rId41"/>
    <p:sldId id="325" r:id="rId42"/>
    <p:sldId id="328" r:id="rId43"/>
    <p:sldId id="323" r:id="rId44"/>
    <p:sldId id="326" r:id="rId45"/>
    <p:sldId id="327" r:id="rId46"/>
    <p:sldId id="329" r:id="rId47"/>
    <p:sldId id="287" r:id="rId48"/>
    <p:sldId id="288" r:id="rId49"/>
    <p:sldId id="340" r:id="rId50"/>
    <p:sldId id="330" r:id="rId51"/>
    <p:sldId id="331" r:id="rId52"/>
    <p:sldId id="289" r:id="rId53"/>
    <p:sldId id="290" r:id="rId54"/>
    <p:sldId id="332" r:id="rId55"/>
    <p:sldId id="341" r:id="rId56"/>
    <p:sldId id="298" r:id="rId57"/>
    <p:sldId id="342" r:id="rId58"/>
    <p:sldId id="260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riol Bosch Jover" initials="OBJ" lastIdx="2" clrIdx="0">
    <p:extLst>
      <p:ext uri="{19B8F6BF-5375-455C-9EA6-DF929625EA0E}">
        <p15:presenceInfo xmlns:p15="http://schemas.microsoft.com/office/powerpoint/2012/main" userId="Oriol Bosch Jov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635116-FC59-4FB9-9924-D3FD4A8AEDDA}" v="283" dt="2021-09-16T10:17:17.1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3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riol Bosch Jover" userId="9dbb7b1c-6ccb-4168-bf1c-5552a8f27a80" providerId="ADAL" clId="{92635116-FC59-4FB9-9924-D3FD4A8AEDDA}"/>
    <pc:docChg chg="undo redo custSel addSld delSld modSld sldOrd">
      <pc:chgData name="Oriol Bosch Jover" userId="9dbb7b1c-6ccb-4168-bf1c-5552a8f27a80" providerId="ADAL" clId="{92635116-FC59-4FB9-9924-D3FD4A8AEDDA}" dt="2021-09-17T09:25:16.758" v="4332"/>
      <pc:docMkLst>
        <pc:docMk/>
      </pc:docMkLst>
      <pc:sldChg chg="modSp mod">
        <pc:chgData name="Oriol Bosch Jover" userId="9dbb7b1c-6ccb-4168-bf1c-5552a8f27a80" providerId="ADAL" clId="{92635116-FC59-4FB9-9924-D3FD4A8AEDDA}" dt="2021-09-15T13:25:19.954" v="931" actId="20577"/>
        <pc:sldMkLst>
          <pc:docMk/>
          <pc:sldMk cId="2189434165" sldId="258"/>
        </pc:sldMkLst>
        <pc:spChg chg="mod">
          <ac:chgData name="Oriol Bosch Jover" userId="9dbb7b1c-6ccb-4168-bf1c-5552a8f27a80" providerId="ADAL" clId="{92635116-FC59-4FB9-9924-D3FD4A8AEDDA}" dt="2021-09-15T13:25:19.954" v="931" actId="20577"/>
          <ac:spMkLst>
            <pc:docMk/>
            <pc:sldMk cId="2189434165" sldId="258"/>
            <ac:spMk id="4" creationId="{4EB4979D-5A11-45D8-B930-DBF0E3B1E2FE}"/>
          </ac:spMkLst>
        </pc:spChg>
      </pc:sldChg>
      <pc:sldChg chg="addSp delSp modSp mod">
        <pc:chgData name="Oriol Bosch Jover" userId="9dbb7b1c-6ccb-4168-bf1c-5552a8f27a80" providerId="ADAL" clId="{92635116-FC59-4FB9-9924-D3FD4A8AEDDA}" dt="2021-09-16T11:25:01.894" v="4321" actId="20577"/>
        <pc:sldMkLst>
          <pc:docMk/>
          <pc:sldMk cId="1810689726" sldId="260"/>
        </pc:sldMkLst>
        <pc:spChg chg="add del mod">
          <ac:chgData name="Oriol Bosch Jover" userId="9dbb7b1c-6ccb-4168-bf1c-5552a8f27a80" providerId="ADAL" clId="{92635116-FC59-4FB9-9924-D3FD4A8AEDDA}" dt="2021-09-16T11:25:01.894" v="4321" actId="20577"/>
          <ac:spMkLst>
            <pc:docMk/>
            <pc:sldMk cId="1810689726" sldId="260"/>
            <ac:spMk id="13" creationId="{6A0076BC-1323-4596-A5F1-63160A7EAB0E}"/>
          </ac:spMkLst>
        </pc:spChg>
      </pc:sldChg>
      <pc:sldChg chg="addSp delSp modSp del mod">
        <pc:chgData name="Oriol Bosch Jover" userId="9dbb7b1c-6ccb-4168-bf1c-5552a8f27a80" providerId="ADAL" clId="{92635116-FC59-4FB9-9924-D3FD4A8AEDDA}" dt="2021-09-15T12:42:58.913" v="488" actId="2696"/>
        <pc:sldMkLst>
          <pc:docMk/>
          <pc:sldMk cId="2777923545" sldId="264"/>
        </pc:sldMkLst>
        <pc:spChg chg="mod">
          <ac:chgData name="Oriol Bosch Jover" userId="9dbb7b1c-6ccb-4168-bf1c-5552a8f27a80" providerId="ADAL" clId="{92635116-FC59-4FB9-9924-D3FD4A8AEDDA}" dt="2021-09-15T11:09:13.004" v="121" actId="20577"/>
          <ac:spMkLst>
            <pc:docMk/>
            <pc:sldMk cId="2777923545" sldId="264"/>
            <ac:spMk id="5" creationId="{35F5EB96-DB4D-41EA-94FC-1B92615241DC}"/>
          </ac:spMkLst>
        </pc:spChg>
        <pc:spChg chg="add del">
          <ac:chgData name="Oriol Bosch Jover" userId="9dbb7b1c-6ccb-4168-bf1c-5552a8f27a80" providerId="ADAL" clId="{92635116-FC59-4FB9-9924-D3FD4A8AEDDA}" dt="2021-09-15T11:09:24.511" v="123" actId="478"/>
          <ac:spMkLst>
            <pc:docMk/>
            <pc:sldMk cId="2777923545" sldId="264"/>
            <ac:spMk id="6" creationId="{5BA23285-C2FB-48AF-B341-4E988353219F}"/>
          </ac:spMkLst>
        </pc:spChg>
      </pc:sldChg>
      <pc:sldChg chg="modSp mod">
        <pc:chgData name="Oriol Bosch Jover" userId="9dbb7b1c-6ccb-4168-bf1c-5552a8f27a80" providerId="ADAL" clId="{92635116-FC59-4FB9-9924-D3FD4A8AEDDA}" dt="2021-09-15T13:10:45.991" v="852"/>
        <pc:sldMkLst>
          <pc:docMk/>
          <pc:sldMk cId="0" sldId="265"/>
        </pc:sldMkLst>
        <pc:spChg chg="mod">
          <ac:chgData name="Oriol Bosch Jover" userId="9dbb7b1c-6ccb-4168-bf1c-5552a8f27a80" providerId="ADAL" clId="{92635116-FC59-4FB9-9924-D3FD4A8AEDDA}" dt="2021-09-15T13:10:45.991" v="852"/>
          <ac:spMkLst>
            <pc:docMk/>
            <pc:sldMk cId="0" sldId="265"/>
            <ac:spMk id="4" creationId="{00000000-0000-0000-0000-000000000000}"/>
          </ac:spMkLst>
        </pc:spChg>
      </pc:sldChg>
      <pc:sldChg chg="del">
        <pc:chgData name="Oriol Bosch Jover" userId="9dbb7b1c-6ccb-4168-bf1c-5552a8f27a80" providerId="ADAL" clId="{92635116-FC59-4FB9-9924-D3FD4A8AEDDA}" dt="2021-09-15T13:08:53.418" v="823" actId="2696"/>
        <pc:sldMkLst>
          <pc:docMk/>
          <pc:sldMk cId="656742206" sldId="266"/>
        </pc:sldMkLst>
      </pc:sldChg>
      <pc:sldChg chg="delSp modSp mod">
        <pc:chgData name="Oriol Bosch Jover" userId="9dbb7b1c-6ccb-4168-bf1c-5552a8f27a80" providerId="ADAL" clId="{92635116-FC59-4FB9-9924-D3FD4A8AEDDA}" dt="2021-09-15T13:10:31.848" v="838"/>
        <pc:sldMkLst>
          <pc:docMk/>
          <pc:sldMk cId="74111996" sldId="270"/>
        </pc:sldMkLst>
        <pc:spChg chg="mod">
          <ac:chgData name="Oriol Bosch Jover" userId="9dbb7b1c-6ccb-4168-bf1c-5552a8f27a80" providerId="ADAL" clId="{92635116-FC59-4FB9-9924-D3FD4A8AEDDA}" dt="2021-09-15T13:06:11.915" v="697" actId="790"/>
          <ac:spMkLst>
            <pc:docMk/>
            <pc:sldMk cId="74111996" sldId="270"/>
            <ac:spMk id="5" creationId="{35F5EB96-DB4D-41EA-94FC-1B92615241DC}"/>
          </ac:spMkLst>
        </pc:spChg>
        <pc:spChg chg="mod">
          <ac:chgData name="Oriol Bosch Jover" userId="9dbb7b1c-6ccb-4168-bf1c-5552a8f27a80" providerId="ADAL" clId="{92635116-FC59-4FB9-9924-D3FD4A8AEDDA}" dt="2021-09-15T13:09:28.540" v="826" actId="20577"/>
          <ac:spMkLst>
            <pc:docMk/>
            <pc:sldMk cId="74111996" sldId="270"/>
            <ac:spMk id="6" creationId="{5BA23285-C2FB-48AF-B341-4E988353219F}"/>
          </ac:spMkLst>
        </pc:spChg>
        <pc:spChg chg="mod">
          <ac:chgData name="Oriol Bosch Jover" userId="9dbb7b1c-6ccb-4168-bf1c-5552a8f27a80" providerId="ADAL" clId="{92635116-FC59-4FB9-9924-D3FD4A8AEDDA}" dt="2021-09-15T13:10:31.848" v="838"/>
          <ac:spMkLst>
            <pc:docMk/>
            <pc:sldMk cId="74111996" sldId="270"/>
            <ac:spMk id="7" creationId="{9BEC78D5-FEC4-4B78-A623-8C553336B693}"/>
          </ac:spMkLst>
        </pc:spChg>
        <pc:spChg chg="del">
          <ac:chgData name="Oriol Bosch Jover" userId="9dbb7b1c-6ccb-4168-bf1c-5552a8f27a80" providerId="ADAL" clId="{92635116-FC59-4FB9-9924-D3FD4A8AEDDA}" dt="2021-09-15T13:09:25.593" v="825" actId="478"/>
          <ac:spMkLst>
            <pc:docMk/>
            <pc:sldMk cId="74111996" sldId="270"/>
            <ac:spMk id="12" creationId="{163DF03C-CD90-40B9-B3D1-2B3C6D2BDCE6}"/>
          </ac:spMkLst>
        </pc:spChg>
        <pc:picChg chg="del">
          <ac:chgData name="Oriol Bosch Jover" userId="9dbb7b1c-6ccb-4168-bf1c-5552a8f27a80" providerId="ADAL" clId="{92635116-FC59-4FB9-9924-D3FD4A8AEDDA}" dt="2021-09-15T13:09:25.593" v="825" actId="478"/>
          <ac:picMkLst>
            <pc:docMk/>
            <pc:sldMk cId="74111996" sldId="270"/>
            <ac:picMk id="8" creationId="{52E35034-0094-493C-8221-B47588B124B7}"/>
          </ac:picMkLst>
        </pc:picChg>
        <pc:picChg chg="del">
          <ac:chgData name="Oriol Bosch Jover" userId="9dbb7b1c-6ccb-4168-bf1c-5552a8f27a80" providerId="ADAL" clId="{92635116-FC59-4FB9-9924-D3FD4A8AEDDA}" dt="2021-09-15T13:09:25.593" v="825" actId="478"/>
          <ac:picMkLst>
            <pc:docMk/>
            <pc:sldMk cId="74111996" sldId="270"/>
            <ac:picMk id="9" creationId="{2CA38895-E22F-4A71-A6C5-41F8A940A116}"/>
          </ac:picMkLst>
        </pc:picChg>
        <pc:picChg chg="del">
          <ac:chgData name="Oriol Bosch Jover" userId="9dbb7b1c-6ccb-4168-bf1c-5552a8f27a80" providerId="ADAL" clId="{92635116-FC59-4FB9-9924-D3FD4A8AEDDA}" dt="2021-09-15T13:09:25.593" v="825" actId="478"/>
          <ac:picMkLst>
            <pc:docMk/>
            <pc:sldMk cId="74111996" sldId="270"/>
            <ac:picMk id="10" creationId="{C3A7B1F3-8E66-4896-9ACC-0F589FAAC030}"/>
          </ac:picMkLst>
        </pc:picChg>
      </pc:sldChg>
      <pc:sldChg chg="del">
        <pc:chgData name="Oriol Bosch Jover" userId="9dbb7b1c-6ccb-4168-bf1c-5552a8f27a80" providerId="ADAL" clId="{92635116-FC59-4FB9-9924-D3FD4A8AEDDA}" dt="2021-09-15T13:08:39.681" v="822" actId="2696"/>
        <pc:sldMkLst>
          <pc:docMk/>
          <pc:sldMk cId="3307409104" sldId="271"/>
        </pc:sldMkLst>
      </pc:sldChg>
      <pc:sldChg chg="addSp delSp modSp mod">
        <pc:chgData name="Oriol Bosch Jover" userId="9dbb7b1c-6ccb-4168-bf1c-5552a8f27a80" providerId="ADAL" clId="{92635116-FC59-4FB9-9924-D3FD4A8AEDDA}" dt="2021-09-15T12:59:21.646" v="591" actId="478"/>
        <pc:sldMkLst>
          <pc:docMk/>
          <pc:sldMk cId="3901172582" sldId="272"/>
        </pc:sldMkLst>
        <pc:spChg chg="mod">
          <ac:chgData name="Oriol Bosch Jover" userId="9dbb7b1c-6ccb-4168-bf1c-5552a8f27a80" providerId="ADAL" clId="{92635116-FC59-4FB9-9924-D3FD4A8AEDDA}" dt="2021-09-15T12:53:19.067" v="552"/>
          <ac:spMkLst>
            <pc:docMk/>
            <pc:sldMk cId="3901172582" sldId="272"/>
            <ac:spMk id="5" creationId="{35F5EB96-DB4D-41EA-94FC-1B92615241DC}"/>
          </ac:spMkLst>
        </pc:spChg>
        <pc:spChg chg="mod">
          <ac:chgData name="Oriol Bosch Jover" userId="9dbb7b1c-6ccb-4168-bf1c-5552a8f27a80" providerId="ADAL" clId="{92635116-FC59-4FB9-9924-D3FD4A8AEDDA}" dt="2021-09-15T12:53:57.585" v="564" actId="20577"/>
          <ac:spMkLst>
            <pc:docMk/>
            <pc:sldMk cId="3901172582" sldId="272"/>
            <ac:spMk id="6" creationId="{5BA23285-C2FB-48AF-B341-4E988353219F}"/>
          </ac:spMkLst>
        </pc:spChg>
        <pc:spChg chg="mod">
          <ac:chgData name="Oriol Bosch Jover" userId="9dbb7b1c-6ccb-4168-bf1c-5552a8f27a80" providerId="ADAL" clId="{92635116-FC59-4FB9-9924-D3FD4A8AEDDA}" dt="2021-09-15T12:53:25.820" v="553"/>
          <ac:spMkLst>
            <pc:docMk/>
            <pc:sldMk cId="3901172582" sldId="272"/>
            <ac:spMk id="7" creationId="{9BEC78D5-FEC4-4B78-A623-8C553336B693}"/>
          </ac:spMkLst>
        </pc:spChg>
        <pc:spChg chg="add del mod">
          <ac:chgData name="Oriol Bosch Jover" userId="9dbb7b1c-6ccb-4168-bf1c-5552a8f27a80" providerId="ADAL" clId="{92635116-FC59-4FB9-9924-D3FD4A8AEDDA}" dt="2021-09-15T12:59:21.646" v="591" actId="478"/>
          <ac:spMkLst>
            <pc:docMk/>
            <pc:sldMk cId="3901172582" sldId="272"/>
            <ac:spMk id="8" creationId="{C4943ACC-60E9-40DE-8FB0-0F35EDB991DE}"/>
          </ac:spMkLst>
        </pc:spChg>
      </pc:sldChg>
      <pc:sldChg chg="modSp mod">
        <pc:chgData name="Oriol Bosch Jover" userId="9dbb7b1c-6ccb-4168-bf1c-5552a8f27a80" providerId="ADAL" clId="{92635116-FC59-4FB9-9924-D3FD4A8AEDDA}" dt="2021-09-15T13:10:51.819" v="856"/>
        <pc:sldMkLst>
          <pc:docMk/>
          <pc:sldMk cId="2422914346" sldId="273"/>
        </pc:sldMkLst>
        <pc:spChg chg="mod">
          <ac:chgData name="Oriol Bosch Jover" userId="9dbb7b1c-6ccb-4168-bf1c-5552a8f27a80" providerId="ADAL" clId="{92635116-FC59-4FB9-9924-D3FD4A8AEDDA}" dt="2021-09-15T13:10:51.819" v="856"/>
          <ac:spMkLst>
            <pc:docMk/>
            <pc:sldMk cId="2422914346" sldId="273"/>
            <ac:spMk id="4" creationId="{00000000-0000-0000-0000-000000000000}"/>
          </ac:spMkLst>
        </pc:spChg>
      </pc:sldChg>
      <pc:sldChg chg="modSp mod">
        <pc:chgData name="Oriol Bosch Jover" userId="9dbb7b1c-6ccb-4168-bf1c-5552a8f27a80" providerId="ADAL" clId="{92635116-FC59-4FB9-9924-D3FD4A8AEDDA}" dt="2021-09-15T13:12:00.683" v="862"/>
        <pc:sldMkLst>
          <pc:docMk/>
          <pc:sldMk cId="2834746325" sldId="274"/>
        </pc:sldMkLst>
        <pc:spChg chg="mod">
          <ac:chgData name="Oriol Bosch Jover" userId="9dbb7b1c-6ccb-4168-bf1c-5552a8f27a80" providerId="ADAL" clId="{92635116-FC59-4FB9-9924-D3FD4A8AEDDA}" dt="2021-09-15T13:10:59.795" v="860"/>
          <ac:spMkLst>
            <pc:docMk/>
            <pc:sldMk cId="2834746325" sldId="274"/>
            <ac:spMk id="4" creationId="{00000000-0000-0000-0000-000000000000}"/>
          </ac:spMkLst>
        </pc:spChg>
        <pc:spChg chg="mod">
          <ac:chgData name="Oriol Bosch Jover" userId="9dbb7b1c-6ccb-4168-bf1c-5552a8f27a80" providerId="ADAL" clId="{92635116-FC59-4FB9-9924-D3FD4A8AEDDA}" dt="2021-09-15T13:12:00.683" v="862"/>
          <ac:spMkLst>
            <pc:docMk/>
            <pc:sldMk cId="2834746325" sldId="274"/>
            <ac:spMk id="23" creationId="{16CCAE44-CC70-4088-93DC-89375A728378}"/>
          </ac:spMkLst>
        </pc:spChg>
      </pc:sldChg>
      <pc:sldChg chg="modSp mod">
        <pc:chgData name="Oriol Bosch Jover" userId="9dbb7b1c-6ccb-4168-bf1c-5552a8f27a80" providerId="ADAL" clId="{92635116-FC59-4FB9-9924-D3FD4A8AEDDA}" dt="2021-09-15T15:39:44.455" v="2227" actId="20577"/>
        <pc:sldMkLst>
          <pc:docMk/>
          <pc:sldMk cId="2916317852" sldId="275"/>
        </pc:sldMkLst>
        <pc:spChg chg="mod">
          <ac:chgData name="Oriol Bosch Jover" userId="9dbb7b1c-6ccb-4168-bf1c-5552a8f27a80" providerId="ADAL" clId="{92635116-FC59-4FB9-9924-D3FD4A8AEDDA}" dt="2021-09-15T13:19:00.927" v="866"/>
          <ac:spMkLst>
            <pc:docMk/>
            <pc:sldMk cId="2916317852" sldId="275"/>
            <ac:spMk id="5" creationId="{35F5EB96-DB4D-41EA-94FC-1B92615241DC}"/>
          </ac:spMkLst>
        </pc:spChg>
        <pc:spChg chg="mod">
          <ac:chgData name="Oriol Bosch Jover" userId="9dbb7b1c-6ccb-4168-bf1c-5552a8f27a80" providerId="ADAL" clId="{92635116-FC59-4FB9-9924-D3FD4A8AEDDA}" dt="2021-09-15T15:39:44.455" v="2227" actId="20577"/>
          <ac:spMkLst>
            <pc:docMk/>
            <pc:sldMk cId="2916317852" sldId="275"/>
            <ac:spMk id="6" creationId="{5BA23285-C2FB-48AF-B341-4E988353219F}"/>
          </ac:spMkLst>
        </pc:spChg>
      </pc:sldChg>
      <pc:sldChg chg="addSp delSp modSp del mod">
        <pc:chgData name="Oriol Bosch Jover" userId="9dbb7b1c-6ccb-4168-bf1c-5552a8f27a80" providerId="ADAL" clId="{92635116-FC59-4FB9-9924-D3FD4A8AEDDA}" dt="2021-09-16T10:08:35.142" v="3832" actId="2696"/>
        <pc:sldMkLst>
          <pc:docMk/>
          <pc:sldMk cId="1501741046" sldId="276"/>
        </pc:sldMkLst>
        <pc:spChg chg="add del mod">
          <ac:chgData name="Oriol Bosch Jover" userId="9dbb7b1c-6ccb-4168-bf1c-5552a8f27a80" providerId="ADAL" clId="{92635116-FC59-4FB9-9924-D3FD4A8AEDDA}" dt="2021-09-15T14:41:48.858" v="1687" actId="478"/>
          <ac:spMkLst>
            <pc:docMk/>
            <pc:sldMk cId="1501741046" sldId="276"/>
            <ac:spMk id="2" creationId="{CF7A4DBA-1013-4DEC-A00C-285333F8A110}"/>
          </ac:spMkLst>
        </pc:spChg>
        <pc:spChg chg="add del mod">
          <ac:chgData name="Oriol Bosch Jover" userId="9dbb7b1c-6ccb-4168-bf1c-5552a8f27a80" providerId="ADAL" clId="{92635116-FC59-4FB9-9924-D3FD4A8AEDDA}" dt="2021-09-15T14:41:49.850" v="1688" actId="478"/>
          <ac:spMkLst>
            <pc:docMk/>
            <pc:sldMk cId="1501741046" sldId="276"/>
            <ac:spMk id="3" creationId="{E2DBC379-46CF-45CC-B454-3FF27ACEE143}"/>
          </ac:spMkLst>
        </pc:spChg>
        <pc:spChg chg="mod">
          <ac:chgData name="Oriol Bosch Jover" userId="9dbb7b1c-6ccb-4168-bf1c-5552a8f27a80" providerId="ADAL" clId="{92635116-FC59-4FB9-9924-D3FD4A8AEDDA}" dt="2021-09-15T14:21:56.593" v="1198" actId="790"/>
          <ac:spMkLst>
            <pc:docMk/>
            <pc:sldMk cId="1501741046" sldId="276"/>
            <ac:spMk id="5" creationId="{35F5EB96-DB4D-41EA-94FC-1B92615241DC}"/>
          </ac:spMkLst>
        </pc:spChg>
        <pc:spChg chg="mod">
          <ac:chgData name="Oriol Bosch Jover" userId="9dbb7b1c-6ccb-4168-bf1c-5552a8f27a80" providerId="ADAL" clId="{92635116-FC59-4FB9-9924-D3FD4A8AEDDA}" dt="2021-09-16T10:08:05.950" v="3825" actId="20577"/>
          <ac:spMkLst>
            <pc:docMk/>
            <pc:sldMk cId="1501741046" sldId="276"/>
            <ac:spMk id="6" creationId="{5BA23285-C2FB-48AF-B341-4E988353219F}"/>
          </ac:spMkLst>
        </pc:spChg>
        <pc:spChg chg="mod">
          <ac:chgData name="Oriol Bosch Jover" userId="9dbb7b1c-6ccb-4168-bf1c-5552a8f27a80" providerId="ADAL" clId="{92635116-FC59-4FB9-9924-D3FD4A8AEDDA}" dt="2021-09-15T14:21:13.253" v="1163"/>
          <ac:spMkLst>
            <pc:docMk/>
            <pc:sldMk cId="1501741046" sldId="276"/>
            <ac:spMk id="7" creationId="{9BEC78D5-FEC4-4B78-A623-8C553336B693}"/>
          </ac:spMkLst>
        </pc:spChg>
        <pc:spChg chg="add del mod">
          <ac:chgData name="Oriol Bosch Jover" userId="9dbb7b1c-6ccb-4168-bf1c-5552a8f27a80" providerId="ADAL" clId="{92635116-FC59-4FB9-9924-D3FD4A8AEDDA}" dt="2021-09-15T14:41:50.886" v="1689" actId="478"/>
          <ac:spMkLst>
            <pc:docMk/>
            <pc:sldMk cId="1501741046" sldId="276"/>
            <ac:spMk id="8" creationId="{61A48EC2-9A40-4281-9042-8FE10EB9EAC4}"/>
          </ac:spMkLst>
        </pc:spChg>
        <pc:spChg chg="add del mod">
          <ac:chgData name="Oriol Bosch Jover" userId="9dbb7b1c-6ccb-4168-bf1c-5552a8f27a80" providerId="ADAL" clId="{92635116-FC59-4FB9-9924-D3FD4A8AEDDA}" dt="2021-09-15T14:41:54.207" v="1692" actId="478"/>
          <ac:spMkLst>
            <pc:docMk/>
            <pc:sldMk cId="1501741046" sldId="276"/>
            <ac:spMk id="9" creationId="{A5DBB826-DD01-4B20-B551-B52675EAFFC1}"/>
          </ac:spMkLst>
        </pc:spChg>
        <pc:spChg chg="add del mod">
          <ac:chgData name="Oriol Bosch Jover" userId="9dbb7b1c-6ccb-4168-bf1c-5552a8f27a80" providerId="ADAL" clId="{92635116-FC59-4FB9-9924-D3FD4A8AEDDA}" dt="2021-09-15T14:41:52.227" v="1690" actId="478"/>
          <ac:spMkLst>
            <pc:docMk/>
            <pc:sldMk cId="1501741046" sldId="276"/>
            <ac:spMk id="10" creationId="{52DC4943-F70B-4D56-8C22-81D3672B8BDC}"/>
          </ac:spMkLst>
        </pc:spChg>
        <pc:spChg chg="add del mod">
          <ac:chgData name="Oriol Bosch Jover" userId="9dbb7b1c-6ccb-4168-bf1c-5552a8f27a80" providerId="ADAL" clId="{92635116-FC59-4FB9-9924-D3FD4A8AEDDA}" dt="2021-09-15T14:41:53.423" v="1691" actId="478"/>
          <ac:spMkLst>
            <pc:docMk/>
            <pc:sldMk cId="1501741046" sldId="276"/>
            <ac:spMk id="11" creationId="{609ADCC1-D82C-441B-A6C4-8C5C6A3B35C5}"/>
          </ac:spMkLst>
        </pc:spChg>
      </pc:sldChg>
      <pc:sldChg chg="addSp delSp modSp mod">
        <pc:chgData name="Oriol Bosch Jover" userId="9dbb7b1c-6ccb-4168-bf1c-5552a8f27a80" providerId="ADAL" clId="{92635116-FC59-4FB9-9924-D3FD4A8AEDDA}" dt="2021-09-16T11:23:48.636" v="4303" actId="20577"/>
        <pc:sldMkLst>
          <pc:docMk/>
          <pc:sldMk cId="1918377911" sldId="278"/>
        </pc:sldMkLst>
        <pc:spChg chg="add del mod">
          <ac:chgData name="Oriol Bosch Jover" userId="9dbb7b1c-6ccb-4168-bf1c-5552a8f27a80" providerId="ADAL" clId="{92635116-FC59-4FB9-9924-D3FD4A8AEDDA}" dt="2021-09-16T11:06:59.280" v="4202" actId="478"/>
          <ac:spMkLst>
            <pc:docMk/>
            <pc:sldMk cId="1918377911" sldId="278"/>
            <ac:spMk id="3" creationId="{D2AC3367-3254-492A-A70A-D1413C97E581}"/>
          </ac:spMkLst>
        </pc:spChg>
        <pc:spChg chg="mod">
          <ac:chgData name="Oriol Bosch Jover" userId="9dbb7b1c-6ccb-4168-bf1c-5552a8f27a80" providerId="ADAL" clId="{92635116-FC59-4FB9-9924-D3FD4A8AEDDA}" dt="2021-09-16T11:23:48.636" v="4303" actId="20577"/>
          <ac:spMkLst>
            <pc:docMk/>
            <pc:sldMk cId="1918377911" sldId="278"/>
            <ac:spMk id="5" creationId="{35F5EB96-DB4D-41EA-94FC-1B92615241DC}"/>
          </ac:spMkLst>
        </pc:spChg>
        <pc:spChg chg="del mod">
          <ac:chgData name="Oriol Bosch Jover" userId="9dbb7b1c-6ccb-4168-bf1c-5552a8f27a80" providerId="ADAL" clId="{92635116-FC59-4FB9-9924-D3FD4A8AEDDA}" dt="2021-09-16T11:06:51.946" v="4199" actId="478"/>
          <ac:spMkLst>
            <pc:docMk/>
            <pc:sldMk cId="1918377911" sldId="278"/>
            <ac:spMk id="6" creationId="{5BA23285-C2FB-48AF-B341-4E988353219F}"/>
          </ac:spMkLst>
        </pc:spChg>
        <pc:spChg chg="mod">
          <ac:chgData name="Oriol Bosch Jover" userId="9dbb7b1c-6ccb-4168-bf1c-5552a8f27a80" providerId="ADAL" clId="{92635116-FC59-4FB9-9924-D3FD4A8AEDDA}" dt="2021-09-15T14:44:12.621" v="1745" actId="20577"/>
          <ac:spMkLst>
            <pc:docMk/>
            <pc:sldMk cId="1918377911" sldId="278"/>
            <ac:spMk id="7" creationId="{9BEC78D5-FEC4-4B78-A623-8C553336B693}"/>
          </ac:spMkLst>
        </pc:spChg>
        <pc:spChg chg="mod">
          <ac:chgData name="Oriol Bosch Jover" userId="9dbb7b1c-6ccb-4168-bf1c-5552a8f27a80" providerId="ADAL" clId="{92635116-FC59-4FB9-9924-D3FD4A8AEDDA}" dt="2021-09-16T11:07:05.693" v="4203" actId="1076"/>
          <ac:spMkLst>
            <pc:docMk/>
            <pc:sldMk cId="1918377911" sldId="278"/>
            <ac:spMk id="10" creationId="{F04F4FFD-43F5-42D2-9B68-D71695396742}"/>
          </ac:spMkLst>
        </pc:spChg>
        <pc:spChg chg="mod">
          <ac:chgData name="Oriol Bosch Jover" userId="9dbb7b1c-6ccb-4168-bf1c-5552a8f27a80" providerId="ADAL" clId="{92635116-FC59-4FB9-9924-D3FD4A8AEDDA}" dt="2021-09-16T11:07:05.693" v="4203" actId="1076"/>
          <ac:spMkLst>
            <pc:docMk/>
            <pc:sldMk cId="1918377911" sldId="278"/>
            <ac:spMk id="11" creationId="{677A7672-74C7-4955-BC09-75FB4C084D0E}"/>
          </ac:spMkLst>
        </pc:spChg>
        <pc:spChg chg="mod">
          <ac:chgData name="Oriol Bosch Jover" userId="9dbb7b1c-6ccb-4168-bf1c-5552a8f27a80" providerId="ADAL" clId="{92635116-FC59-4FB9-9924-D3FD4A8AEDDA}" dt="2021-09-16T11:07:05.693" v="4203" actId="1076"/>
          <ac:spMkLst>
            <pc:docMk/>
            <pc:sldMk cId="1918377911" sldId="278"/>
            <ac:spMk id="12" creationId="{5CA895EF-DCD5-4F83-B7DC-CFFB0C92C832}"/>
          </ac:spMkLst>
        </pc:spChg>
        <pc:spChg chg="mod">
          <ac:chgData name="Oriol Bosch Jover" userId="9dbb7b1c-6ccb-4168-bf1c-5552a8f27a80" providerId="ADAL" clId="{92635116-FC59-4FB9-9924-D3FD4A8AEDDA}" dt="2021-09-16T11:07:05.693" v="4203" actId="1076"/>
          <ac:spMkLst>
            <pc:docMk/>
            <pc:sldMk cId="1918377911" sldId="278"/>
            <ac:spMk id="13" creationId="{266FDB1D-3FEC-471D-8280-3B6243076486}"/>
          </ac:spMkLst>
        </pc:spChg>
        <pc:spChg chg="del">
          <ac:chgData name="Oriol Bosch Jover" userId="9dbb7b1c-6ccb-4168-bf1c-5552a8f27a80" providerId="ADAL" clId="{92635116-FC59-4FB9-9924-D3FD4A8AEDDA}" dt="2021-09-16T11:06:35.594" v="4191" actId="478"/>
          <ac:spMkLst>
            <pc:docMk/>
            <pc:sldMk cId="1918377911" sldId="278"/>
            <ac:spMk id="16" creationId="{77DF921F-BC26-407F-9984-42B9BB1E46F9}"/>
          </ac:spMkLst>
        </pc:spChg>
        <pc:spChg chg="add del">
          <ac:chgData name="Oriol Bosch Jover" userId="9dbb7b1c-6ccb-4168-bf1c-5552a8f27a80" providerId="ADAL" clId="{92635116-FC59-4FB9-9924-D3FD4A8AEDDA}" dt="2021-09-16T11:06:47.465" v="4197" actId="478"/>
          <ac:spMkLst>
            <pc:docMk/>
            <pc:sldMk cId="1918377911" sldId="278"/>
            <ac:spMk id="19" creationId="{50B50682-E4F5-4B62-8652-CF315F15AA04}"/>
          </ac:spMkLst>
        </pc:spChg>
        <pc:spChg chg="mod">
          <ac:chgData name="Oriol Bosch Jover" userId="9dbb7b1c-6ccb-4168-bf1c-5552a8f27a80" providerId="ADAL" clId="{92635116-FC59-4FB9-9924-D3FD4A8AEDDA}" dt="2021-09-16T11:07:05.693" v="4203" actId="1076"/>
          <ac:spMkLst>
            <pc:docMk/>
            <pc:sldMk cId="1918377911" sldId="278"/>
            <ac:spMk id="21" creationId="{11187C08-04E0-4FF0-A532-7CED61D14352}"/>
          </ac:spMkLst>
        </pc:spChg>
        <pc:picChg chg="mod">
          <ac:chgData name="Oriol Bosch Jover" userId="9dbb7b1c-6ccb-4168-bf1c-5552a8f27a80" providerId="ADAL" clId="{92635116-FC59-4FB9-9924-D3FD4A8AEDDA}" dt="2021-09-16T11:07:05.693" v="4203" actId="1076"/>
          <ac:picMkLst>
            <pc:docMk/>
            <pc:sldMk cId="1918377911" sldId="278"/>
            <ac:picMk id="14" creationId="{569425B8-96F0-44F8-8632-904E4982CE93}"/>
          </ac:picMkLst>
        </pc:picChg>
        <pc:picChg chg="del">
          <ac:chgData name="Oriol Bosch Jover" userId="9dbb7b1c-6ccb-4168-bf1c-5552a8f27a80" providerId="ADAL" clId="{92635116-FC59-4FB9-9924-D3FD4A8AEDDA}" dt="2021-09-16T11:06:36.764" v="4192" actId="478"/>
          <ac:picMkLst>
            <pc:docMk/>
            <pc:sldMk cId="1918377911" sldId="278"/>
            <ac:picMk id="18" creationId="{D9FE1F1E-CA62-49E5-9C5A-5F79556E2624}"/>
          </ac:picMkLst>
        </pc:picChg>
        <pc:picChg chg="mod">
          <ac:chgData name="Oriol Bosch Jover" userId="9dbb7b1c-6ccb-4168-bf1c-5552a8f27a80" providerId="ADAL" clId="{92635116-FC59-4FB9-9924-D3FD4A8AEDDA}" dt="2021-09-16T11:07:05.693" v="4203" actId="1076"/>
          <ac:picMkLst>
            <pc:docMk/>
            <pc:sldMk cId="1918377911" sldId="278"/>
            <ac:picMk id="20" creationId="{1ADAC909-3DA3-4DC7-A5ED-F9BDEF9E1787}"/>
          </ac:picMkLst>
        </pc:picChg>
      </pc:sldChg>
      <pc:sldChg chg="addSp delSp modSp mod">
        <pc:chgData name="Oriol Bosch Jover" userId="9dbb7b1c-6ccb-4168-bf1c-5552a8f27a80" providerId="ADAL" clId="{92635116-FC59-4FB9-9924-D3FD4A8AEDDA}" dt="2021-09-16T10:10:18.761" v="3930" actId="478"/>
        <pc:sldMkLst>
          <pc:docMk/>
          <pc:sldMk cId="3875733495" sldId="279"/>
        </pc:sldMkLst>
        <pc:spChg chg="mod">
          <ac:chgData name="Oriol Bosch Jover" userId="9dbb7b1c-6ccb-4168-bf1c-5552a8f27a80" providerId="ADAL" clId="{92635116-FC59-4FB9-9924-D3FD4A8AEDDA}" dt="2021-09-16T09:46:56.129" v="3370" actId="948"/>
          <ac:spMkLst>
            <pc:docMk/>
            <pc:sldMk cId="3875733495" sldId="279"/>
            <ac:spMk id="6" creationId="{5BA23285-C2FB-48AF-B341-4E988353219F}"/>
          </ac:spMkLst>
        </pc:spChg>
        <pc:spChg chg="mod">
          <ac:chgData name="Oriol Bosch Jover" userId="9dbb7b1c-6ccb-4168-bf1c-5552a8f27a80" providerId="ADAL" clId="{92635116-FC59-4FB9-9924-D3FD4A8AEDDA}" dt="2021-09-16T09:21:43.177" v="2497" actId="1076"/>
          <ac:spMkLst>
            <pc:docMk/>
            <pc:sldMk cId="3875733495" sldId="279"/>
            <ac:spMk id="8" creationId="{EE47E672-1FEA-4E10-97BC-8C4118B21F0F}"/>
          </ac:spMkLst>
        </pc:spChg>
        <pc:spChg chg="add del mod">
          <ac:chgData name="Oriol Bosch Jover" userId="9dbb7b1c-6ccb-4168-bf1c-5552a8f27a80" providerId="ADAL" clId="{92635116-FC59-4FB9-9924-D3FD4A8AEDDA}" dt="2021-09-16T10:10:18.761" v="3930" actId="478"/>
          <ac:spMkLst>
            <pc:docMk/>
            <pc:sldMk cId="3875733495" sldId="279"/>
            <ac:spMk id="9" creationId="{C586FAEE-6EBB-4B5E-86F2-FC70EB2BD3A9}"/>
          </ac:spMkLst>
        </pc:spChg>
      </pc:sldChg>
      <pc:sldChg chg="modSp del mod">
        <pc:chgData name="Oriol Bosch Jover" userId="9dbb7b1c-6ccb-4168-bf1c-5552a8f27a80" providerId="ADAL" clId="{92635116-FC59-4FB9-9924-D3FD4A8AEDDA}" dt="2021-09-16T09:32:03.576" v="2834" actId="2696"/>
        <pc:sldMkLst>
          <pc:docMk/>
          <pc:sldMk cId="910176145" sldId="280"/>
        </pc:sldMkLst>
        <pc:spChg chg="mod">
          <ac:chgData name="Oriol Bosch Jover" userId="9dbb7b1c-6ccb-4168-bf1c-5552a8f27a80" providerId="ADAL" clId="{92635116-FC59-4FB9-9924-D3FD4A8AEDDA}" dt="2021-09-16T09:29:04.568" v="2816" actId="113"/>
          <ac:spMkLst>
            <pc:docMk/>
            <pc:sldMk cId="910176145" sldId="280"/>
            <ac:spMk id="6" creationId="{5BA23285-C2FB-48AF-B341-4E988353219F}"/>
          </ac:spMkLst>
        </pc:spChg>
      </pc:sldChg>
      <pc:sldChg chg="addSp delSp modSp mod addCm delCm modCm">
        <pc:chgData name="Oriol Bosch Jover" userId="9dbb7b1c-6ccb-4168-bf1c-5552a8f27a80" providerId="ADAL" clId="{92635116-FC59-4FB9-9924-D3FD4A8AEDDA}" dt="2021-09-16T09:35:32.257" v="2849"/>
        <pc:sldMkLst>
          <pc:docMk/>
          <pc:sldMk cId="1080386874" sldId="281"/>
        </pc:sldMkLst>
        <pc:spChg chg="mod">
          <ac:chgData name="Oriol Bosch Jover" userId="9dbb7b1c-6ccb-4168-bf1c-5552a8f27a80" providerId="ADAL" clId="{92635116-FC59-4FB9-9924-D3FD4A8AEDDA}" dt="2021-09-16T09:28:14.766" v="2807" actId="20577"/>
          <ac:spMkLst>
            <pc:docMk/>
            <pc:sldMk cId="1080386874" sldId="281"/>
            <ac:spMk id="6" creationId="{5BA23285-C2FB-48AF-B341-4E988353219F}"/>
          </ac:spMkLst>
        </pc:spChg>
        <pc:spChg chg="del mod">
          <ac:chgData name="Oriol Bosch Jover" userId="9dbb7b1c-6ccb-4168-bf1c-5552a8f27a80" providerId="ADAL" clId="{92635116-FC59-4FB9-9924-D3FD4A8AEDDA}" dt="2021-09-16T09:35:25.864" v="2848" actId="478"/>
          <ac:spMkLst>
            <pc:docMk/>
            <pc:sldMk cId="1080386874" sldId="281"/>
            <ac:spMk id="8" creationId="{EE47E672-1FEA-4E10-97BC-8C4118B21F0F}"/>
          </ac:spMkLst>
        </pc:spChg>
        <pc:spChg chg="add mod">
          <ac:chgData name="Oriol Bosch Jover" userId="9dbb7b1c-6ccb-4168-bf1c-5552a8f27a80" providerId="ADAL" clId="{92635116-FC59-4FB9-9924-D3FD4A8AEDDA}" dt="2021-09-16T09:27:43.103" v="2757" actId="1076"/>
          <ac:spMkLst>
            <pc:docMk/>
            <pc:sldMk cId="1080386874" sldId="281"/>
            <ac:spMk id="9" creationId="{540FC7A8-298B-4372-AE02-BF60305632C9}"/>
          </ac:spMkLst>
        </pc:spChg>
        <pc:spChg chg="add mod">
          <ac:chgData name="Oriol Bosch Jover" userId="9dbb7b1c-6ccb-4168-bf1c-5552a8f27a80" providerId="ADAL" clId="{92635116-FC59-4FB9-9924-D3FD4A8AEDDA}" dt="2021-09-16T09:35:32.257" v="2849"/>
          <ac:spMkLst>
            <pc:docMk/>
            <pc:sldMk cId="1080386874" sldId="281"/>
            <ac:spMk id="10" creationId="{29634011-3214-4398-B33D-A237553CA177}"/>
          </ac:spMkLst>
        </pc:spChg>
      </pc:sldChg>
      <pc:sldChg chg="addSp delSp modSp mod">
        <pc:chgData name="Oriol Bosch Jover" userId="9dbb7b1c-6ccb-4168-bf1c-5552a8f27a80" providerId="ADAL" clId="{92635116-FC59-4FB9-9924-D3FD4A8AEDDA}" dt="2021-09-16T10:13:53.028" v="3975" actId="478"/>
        <pc:sldMkLst>
          <pc:docMk/>
          <pc:sldMk cId="1350181281" sldId="282"/>
        </pc:sldMkLst>
        <pc:spChg chg="mod">
          <ac:chgData name="Oriol Bosch Jover" userId="9dbb7b1c-6ccb-4168-bf1c-5552a8f27a80" providerId="ADAL" clId="{92635116-FC59-4FB9-9924-D3FD4A8AEDDA}" dt="2021-09-16T09:34:48.360" v="2845"/>
          <ac:spMkLst>
            <pc:docMk/>
            <pc:sldMk cId="1350181281" sldId="282"/>
            <ac:spMk id="6" creationId="{5BA23285-C2FB-48AF-B341-4E988353219F}"/>
          </ac:spMkLst>
        </pc:spChg>
        <pc:spChg chg="add del mod">
          <ac:chgData name="Oriol Bosch Jover" userId="9dbb7b1c-6ccb-4168-bf1c-5552a8f27a80" providerId="ADAL" clId="{92635116-FC59-4FB9-9924-D3FD4A8AEDDA}" dt="2021-09-16T10:13:53.028" v="3975" actId="478"/>
          <ac:spMkLst>
            <pc:docMk/>
            <pc:sldMk cId="1350181281" sldId="282"/>
            <ac:spMk id="8" creationId="{4AA2ACC4-EB33-47A0-B653-8DDE47290146}"/>
          </ac:spMkLst>
        </pc:spChg>
      </pc:sldChg>
      <pc:sldChg chg="modSp mod">
        <pc:chgData name="Oriol Bosch Jover" userId="9dbb7b1c-6ccb-4168-bf1c-5552a8f27a80" providerId="ADAL" clId="{92635116-FC59-4FB9-9924-D3FD4A8AEDDA}" dt="2021-09-17T09:24:45.099" v="4326"/>
        <pc:sldMkLst>
          <pc:docMk/>
          <pc:sldMk cId="445716917" sldId="283"/>
        </pc:sldMkLst>
        <pc:spChg chg="mod">
          <ac:chgData name="Oriol Bosch Jover" userId="9dbb7b1c-6ccb-4168-bf1c-5552a8f27a80" providerId="ADAL" clId="{92635116-FC59-4FB9-9924-D3FD4A8AEDDA}" dt="2021-09-17T09:24:45.099" v="4326"/>
          <ac:spMkLst>
            <pc:docMk/>
            <pc:sldMk cId="445716917" sldId="283"/>
            <ac:spMk id="6" creationId="{5BA23285-C2FB-48AF-B341-4E988353219F}"/>
          </ac:spMkLst>
        </pc:spChg>
        <pc:spChg chg="mod">
          <ac:chgData name="Oriol Bosch Jover" userId="9dbb7b1c-6ccb-4168-bf1c-5552a8f27a80" providerId="ADAL" clId="{92635116-FC59-4FB9-9924-D3FD4A8AEDDA}" dt="2021-09-16T09:35:55.799" v="2857" actId="1076"/>
          <ac:spMkLst>
            <pc:docMk/>
            <pc:sldMk cId="445716917" sldId="283"/>
            <ac:spMk id="8" creationId="{EE47E672-1FEA-4E10-97BC-8C4118B21F0F}"/>
          </ac:spMkLst>
        </pc:spChg>
      </pc:sldChg>
      <pc:sldChg chg="addSp delSp modSp del mod">
        <pc:chgData name="Oriol Bosch Jover" userId="9dbb7b1c-6ccb-4168-bf1c-5552a8f27a80" providerId="ADAL" clId="{92635116-FC59-4FB9-9924-D3FD4A8AEDDA}" dt="2021-09-16T09:48:52.067" v="3389" actId="2696"/>
        <pc:sldMkLst>
          <pc:docMk/>
          <pc:sldMk cId="2228736620" sldId="284"/>
        </pc:sldMkLst>
        <pc:spChg chg="add mod">
          <ac:chgData name="Oriol Bosch Jover" userId="9dbb7b1c-6ccb-4168-bf1c-5552a8f27a80" providerId="ADAL" clId="{92635116-FC59-4FB9-9924-D3FD4A8AEDDA}" dt="2021-09-16T09:48:14.779" v="3379" actId="14100"/>
          <ac:spMkLst>
            <pc:docMk/>
            <pc:sldMk cId="2228736620" sldId="284"/>
            <ac:spMk id="2" creationId="{45432B0C-A6C0-471E-94C7-EB1E5C5D81AD}"/>
          </ac:spMkLst>
        </pc:spChg>
        <pc:spChg chg="add mod">
          <ac:chgData name="Oriol Bosch Jover" userId="9dbb7b1c-6ccb-4168-bf1c-5552a8f27a80" providerId="ADAL" clId="{92635116-FC59-4FB9-9924-D3FD4A8AEDDA}" dt="2021-09-16T09:36:07.260" v="2859"/>
          <ac:spMkLst>
            <pc:docMk/>
            <pc:sldMk cId="2228736620" sldId="284"/>
            <ac:spMk id="8" creationId="{E4693041-9B86-42FD-B7FB-D4DF54E6C41D}"/>
          </ac:spMkLst>
        </pc:spChg>
        <pc:spChg chg="mod">
          <ac:chgData name="Oriol Bosch Jover" userId="9dbb7b1c-6ccb-4168-bf1c-5552a8f27a80" providerId="ADAL" clId="{92635116-FC59-4FB9-9924-D3FD4A8AEDDA}" dt="2021-09-16T09:47:29.696" v="3373" actId="27636"/>
          <ac:spMkLst>
            <pc:docMk/>
            <pc:sldMk cId="2228736620" sldId="284"/>
            <ac:spMk id="9" creationId="{A893D32B-FF69-4111-B70A-40B297D23849}"/>
          </ac:spMkLst>
        </pc:spChg>
        <pc:spChg chg="del">
          <ac:chgData name="Oriol Bosch Jover" userId="9dbb7b1c-6ccb-4168-bf1c-5552a8f27a80" providerId="ADAL" clId="{92635116-FC59-4FB9-9924-D3FD4A8AEDDA}" dt="2021-09-16T09:36:06.115" v="2858" actId="478"/>
          <ac:spMkLst>
            <pc:docMk/>
            <pc:sldMk cId="2228736620" sldId="284"/>
            <ac:spMk id="10" creationId="{1FD5EB9B-5B60-4C77-BF7C-53926BFA851A}"/>
          </ac:spMkLst>
        </pc:spChg>
      </pc:sldChg>
      <pc:sldChg chg="del addCm modCm">
        <pc:chgData name="Oriol Bosch Jover" userId="9dbb7b1c-6ccb-4168-bf1c-5552a8f27a80" providerId="ADAL" clId="{92635116-FC59-4FB9-9924-D3FD4A8AEDDA}" dt="2021-09-16T09:51:47.572" v="3461" actId="2696"/>
        <pc:sldMkLst>
          <pc:docMk/>
          <pc:sldMk cId="2545562029" sldId="286"/>
        </pc:sldMkLst>
      </pc:sldChg>
      <pc:sldChg chg="addSp delSp modSp mod">
        <pc:chgData name="Oriol Bosch Jover" userId="9dbb7b1c-6ccb-4168-bf1c-5552a8f27a80" providerId="ADAL" clId="{92635116-FC59-4FB9-9924-D3FD4A8AEDDA}" dt="2021-09-16T10:18:56.967" v="4181" actId="478"/>
        <pc:sldMkLst>
          <pc:docMk/>
          <pc:sldMk cId="2106019653" sldId="288"/>
        </pc:sldMkLst>
        <pc:spChg chg="mod">
          <ac:chgData name="Oriol Bosch Jover" userId="9dbb7b1c-6ccb-4168-bf1c-5552a8f27a80" providerId="ADAL" clId="{92635116-FC59-4FB9-9924-D3FD4A8AEDDA}" dt="2021-09-16T09:58:06.981" v="3554" actId="1076"/>
          <ac:spMkLst>
            <pc:docMk/>
            <pc:sldMk cId="2106019653" sldId="288"/>
            <ac:spMk id="8" creationId="{EE47E672-1FEA-4E10-97BC-8C4118B21F0F}"/>
          </ac:spMkLst>
        </pc:spChg>
        <pc:spChg chg="add del mod">
          <ac:chgData name="Oriol Bosch Jover" userId="9dbb7b1c-6ccb-4168-bf1c-5552a8f27a80" providerId="ADAL" clId="{92635116-FC59-4FB9-9924-D3FD4A8AEDDA}" dt="2021-09-16T10:18:56.967" v="4181" actId="478"/>
          <ac:spMkLst>
            <pc:docMk/>
            <pc:sldMk cId="2106019653" sldId="288"/>
            <ac:spMk id="9" creationId="{B3F5D27D-5288-42B0-BE5B-10DFC2EE89AC}"/>
          </ac:spMkLst>
        </pc:spChg>
      </pc:sldChg>
      <pc:sldChg chg="addSp delSp modSp mod">
        <pc:chgData name="Oriol Bosch Jover" userId="9dbb7b1c-6ccb-4168-bf1c-5552a8f27a80" providerId="ADAL" clId="{92635116-FC59-4FB9-9924-D3FD4A8AEDDA}" dt="2021-09-16T09:59:06.588" v="3570" actId="113"/>
        <pc:sldMkLst>
          <pc:docMk/>
          <pc:sldMk cId="3322032148" sldId="289"/>
        </pc:sldMkLst>
        <pc:spChg chg="mod">
          <ac:chgData name="Oriol Bosch Jover" userId="9dbb7b1c-6ccb-4168-bf1c-5552a8f27a80" providerId="ADAL" clId="{92635116-FC59-4FB9-9924-D3FD4A8AEDDA}" dt="2021-09-16T09:59:06.588" v="3570" actId="113"/>
          <ac:spMkLst>
            <pc:docMk/>
            <pc:sldMk cId="3322032148" sldId="289"/>
            <ac:spMk id="6" creationId="{5BA23285-C2FB-48AF-B341-4E988353219F}"/>
          </ac:spMkLst>
        </pc:spChg>
        <pc:spChg chg="del">
          <ac:chgData name="Oriol Bosch Jover" userId="9dbb7b1c-6ccb-4168-bf1c-5552a8f27a80" providerId="ADAL" clId="{92635116-FC59-4FB9-9924-D3FD4A8AEDDA}" dt="2021-09-16T09:58:11.377" v="3555" actId="478"/>
          <ac:spMkLst>
            <pc:docMk/>
            <pc:sldMk cId="3322032148" sldId="289"/>
            <ac:spMk id="8" creationId="{EE47E672-1FEA-4E10-97BC-8C4118B21F0F}"/>
          </ac:spMkLst>
        </pc:spChg>
        <pc:spChg chg="add mod">
          <ac:chgData name="Oriol Bosch Jover" userId="9dbb7b1c-6ccb-4168-bf1c-5552a8f27a80" providerId="ADAL" clId="{92635116-FC59-4FB9-9924-D3FD4A8AEDDA}" dt="2021-09-16T09:58:11.878" v="3556"/>
          <ac:spMkLst>
            <pc:docMk/>
            <pc:sldMk cId="3322032148" sldId="289"/>
            <ac:spMk id="9" creationId="{D122A054-B37E-4CCE-89EA-D8E33427CEA5}"/>
          </ac:spMkLst>
        </pc:spChg>
      </pc:sldChg>
      <pc:sldChg chg="addSp delSp modSp mod">
        <pc:chgData name="Oriol Bosch Jover" userId="9dbb7b1c-6ccb-4168-bf1c-5552a8f27a80" providerId="ADAL" clId="{92635116-FC59-4FB9-9924-D3FD4A8AEDDA}" dt="2021-09-16T09:59:23.874" v="3573" actId="113"/>
        <pc:sldMkLst>
          <pc:docMk/>
          <pc:sldMk cId="963103374" sldId="290"/>
        </pc:sldMkLst>
        <pc:spChg chg="mod">
          <ac:chgData name="Oriol Bosch Jover" userId="9dbb7b1c-6ccb-4168-bf1c-5552a8f27a80" providerId="ADAL" clId="{92635116-FC59-4FB9-9924-D3FD4A8AEDDA}" dt="2021-09-16T09:59:23.874" v="3573" actId="113"/>
          <ac:spMkLst>
            <pc:docMk/>
            <pc:sldMk cId="963103374" sldId="290"/>
            <ac:spMk id="6" creationId="{5BA23285-C2FB-48AF-B341-4E988353219F}"/>
          </ac:spMkLst>
        </pc:spChg>
        <pc:spChg chg="del">
          <ac:chgData name="Oriol Bosch Jover" userId="9dbb7b1c-6ccb-4168-bf1c-5552a8f27a80" providerId="ADAL" clId="{92635116-FC59-4FB9-9924-D3FD4A8AEDDA}" dt="2021-09-16T09:58:14.707" v="3557" actId="478"/>
          <ac:spMkLst>
            <pc:docMk/>
            <pc:sldMk cId="963103374" sldId="290"/>
            <ac:spMk id="8" creationId="{EE47E672-1FEA-4E10-97BC-8C4118B21F0F}"/>
          </ac:spMkLst>
        </pc:spChg>
        <pc:spChg chg="add mod">
          <ac:chgData name="Oriol Bosch Jover" userId="9dbb7b1c-6ccb-4168-bf1c-5552a8f27a80" providerId="ADAL" clId="{92635116-FC59-4FB9-9924-D3FD4A8AEDDA}" dt="2021-09-16T09:58:15.050" v="3558"/>
          <ac:spMkLst>
            <pc:docMk/>
            <pc:sldMk cId="963103374" sldId="290"/>
            <ac:spMk id="9" creationId="{9C1094D1-17B4-4F55-8B9E-9DF08790213E}"/>
          </ac:spMkLst>
        </pc:spChg>
      </pc:sldChg>
      <pc:sldChg chg="del">
        <pc:chgData name="Oriol Bosch Jover" userId="9dbb7b1c-6ccb-4168-bf1c-5552a8f27a80" providerId="ADAL" clId="{92635116-FC59-4FB9-9924-D3FD4A8AEDDA}" dt="2021-09-16T11:05:46.858" v="4183" actId="2696"/>
        <pc:sldMkLst>
          <pc:docMk/>
          <pc:sldMk cId="2968320698" sldId="291"/>
        </pc:sldMkLst>
      </pc:sldChg>
      <pc:sldChg chg="del">
        <pc:chgData name="Oriol Bosch Jover" userId="9dbb7b1c-6ccb-4168-bf1c-5552a8f27a80" providerId="ADAL" clId="{92635116-FC59-4FB9-9924-D3FD4A8AEDDA}" dt="2021-09-16T11:05:43.689" v="4182" actId="2696"/>
        <pc:sldMkLst>
          <pc:docMk/>
          <pc:sldMk cId="2912678111" sldId="292"/>
        </pc:sldMkLst>
      </pc:sldChg>
      <pc:sldChg chg="del">
        <pc:chgData name="Oriol Bosch Jover" userId="9dbb7b1c-6ccb-4168-bf1c-5552a8f27a80" providerId="ADAL" clId="{92635116-FC59-4FB9-9924-D3FD4A8AEDDA}" dt="2021-09-16T11:05:43.689" v="4182" actId="2696"/>
        <pc:sldMkLst>
          <pc:docMk/>
          <pc:sldMk cId="2066129590" sldId="293"/>
        </pc:sldMkLst>
      </pc:sldChg>
      <pc:sldChg chg="del">
        <pc:chgData name="Oriol Bosch Jover" userId="9dbb7b1c-6ccb-4168-bf1c-5552a8f27a80" providerId="ADAL" clId="{92635116-FC59-4FB9-9924-D3FD4A8AEDDA}" dt="2021-09-16T11:05:43.689" v="4182" actId="2696"/>
        <pc:sldMkLst>
          <pc:docMk/>
          <pc:sldMk cId="3390827124" sldId="294"/>
        </pc:sldMkLst>
      </pc:sldChg>
      <pc:sldChg chg="del">
        <pc:chgData name="Oriol Bosch Jover" userId="9dbb7b1c-6ccb-4168-bf1c-5552a8f27a80" providerId="ADAL" clId="{92635116-FC59-4FB9-9924-D3FD4A8AEDDA}" dt="2021-09-16T11:05:43.689" v="4182" actId="2696"/>
        <pc:sldMkLst>
          <pc:docMk/>
          <pc:sldMk cId="3639363455" sldId="295"/>
        </pc:sldMkLst>
      </pc:sldChg>
      <pc:sldChg chg="del">
        <pc:chgData name="Oriol Bosch Jover" userId="9dbb7b1c-6ccb-4168-bf1c-5552a8f27a80" providerId="ADAL" clId="{92635116-FC59-4FB9-9924-D3FD4A8AEDDA}" dt="2021-09-16T11:05:43.689" v="4182" actId="2696"/>
        <pc:sldMkLst>
          <pc:docMk/>
          <pc:sldMk cId="93524007" sldId="296"/>
        </pc:sldMkLst>
      </pc:sldChg>
      <pc:sldChg chg="del">
        <pc:chgData name="Oriol Bosch Jover" userId="9dbb7b1c-6ccb-4168-bf1c-5552a8f27a80" providerId="ADAL" clId="{92635116-FC59-4FB9-9924-D3FD4A8AEDDA}" dt="2021-09-16T11:05:43.689" v="4182" actId="2696"/>
        <pc:sldMkLst>
          <pc:docMk/>
          <pc:sldMk cId="1892978183" sldId="297"/>
        </pc:sldMkLst>
      </pc:sldChg>
      <pc:sldChg chg="modSp mod">
        <pc:chgData name="Oriol Bosch Jover" userId="9dbb7b1c-6ccb-4168-bf1c-5552a8f27a80" providerId="ADAL" clId="{92635116-FC59-4FB9-9924-D3FD4A8AEDDA}" dt="2021-09-16T11:09:38.952" v="4264" actId="20577"/>
        <pc:sldMkLst>
          <pc:docMk/>
          <pc:sldMk cId="4215170561" sldId="298"/>
        </pc:sldMkLst>
        <pc:spChg chg="mod">
          <ac:chgData name="Oriol Bosch Jover" userId="9dbb7b1c-6ccb-4168-bf1c-5552a8f27a80" providerId="ADAL" clId="{92635116-FC59-4FB9-9924-D3FD4A8AEDDA}" dt="2021-09-16T11:09:38.952" v="4264" actId="20577"/>
          <ac:spMkLst>
            <pc:docMk/>
            <pc:sldMk cId="4215170561" sldId="298"/>
            <ac:spMk id="8" creationId="{4CE2FDA7-96A4-49FF-9EBE-CD1EF16AB20A}"/>
          </ac:spMkLst>
        </pc:spChg>
      </pc:sldChg>
      <pc:sldChg chg="addSp delSp modSp add mod ord">
        <pc:chgData name="Oriol Bosch Jover" userId="9dbb7b1c-6ccb-4168-bf1c-5552a8f27a80" providerId="ADAL" clId="{92635116-FC59-4FB9-9924-D3FD4A8AEDDA}" dt="2021-09-15T11:08:12.770" v="36" actId="1076"/>
        <pc:sldMkLst>
          <pc:docMk/>
          <pc:sldMk cId="3374591627" sldId="299"/>
        </pc:sldMkLst>
        <pc:spChg chg="mod">
          <ac:chgData name="Oriol Bosch Jover" userId="9dbb7b1c-6ccb-4168-bf1c-5552a8f27a80" providerId="ADAL" clId="{92635116-FC59-4FB9-9924-D3FD4A8AEDDA}" dt="2021-09-15T11:08:12.770" v="36" actId="1076"/>
          <ac:spMkLst>
            <pc:docMk/>
            <pc:sldMk cId="3374591627" sldId="299"/>
            <ac:spMk id="7" creationId="{F1599C23-1FDC-460B-8492-FBCFA182F15E}"/>
          </ac:spMkLst>
        </pc:spChg>
        <pc:spChg chg="mod">
          <ac:chgData name="Oriol Bosch Jover" userId="9dbb7b1c-6ccb-4168-bf1c-5552a8f27a80" providerId="ADAL" clId="{92635116-FC59-4FB9-9924-D3FD4A8AEDDA}" dt="2021-09-15T11:06:20.831" v="15"/>
          <ac:spMkLst>
            <pc:docMk/>
            <pc:sldMk cId="3374591627" sldId="299"/>
            <ac:spMk id="10" creationId="{F54A7718-DBE5-4797-89A0-9E5B6AD03ECF}"/>
          </ac:spMkLst>
        </pc:spChg>
        <pc:spChg chg="mod">
          <ac:chgData name="Oriol Bosch Jover" userId="9dbb7b1c-6ccb-4168-bf1c-5552a8f27a80" providerId="ADAL" clId="{92635116-FC59-4FB9-9924-D3FD4A8AEDDA}" dt="2021-09-15T11:06:20.831" v="15"/>
          <ac:spMkLst>
            <pc:docMk/>
            <pc:sldMk cId="3374591627" sldId="299"/>
            <ac:spMk id="11" creationId="{D4FAC7EA-5F3F-4315-AC3D-068EE259C723}"/>
          </ac:spMkLst>
        </pc:spChg>
        <pc:spChg chg="mod">
          <ac:chgData name="Oriol Bosch Jover" userId="9dbb7b1c-6ccb-4168-bf1c-5552a8f27a80" providerId="ADAL" clId="{92635116-FC59-4FB9-9924-D3FD4A8AEDDA}" dt="2021-09-15T11:06:59.128" v="21" actId="1076"/>
          <ac:spMkLst>
            <pc:docMk/>
            <pc:sldMk cId="3374591627" sldId="299"/>
            <ac:spMk id="22" creationId="{57B7A2E8-B8DD-4BD3-B3D4-EE327803A047}"/>
          </ac:spMkLst>
        </pc:spChg>
        <pc:spChg chg="mod">
          <ac:chgData name="Oriol Bosch Jover" userId="9dbb7b1c-6ccb-4168-bf1c-5552a8f27a80" providerId="ADAL" clId="{92635116-FC59-4FB9-9924-D3FD4A8AEDDA}" dt="2021-09-15T11:06:59.128" v="21" actId="1076"/>
          <ac:spMkLst>
            <pc:docMk/>
            <pc:sldMk cId="3374591627" sldId="299"/>
            <ac:spMk id="23" creationId="{57EC9D2F-6E42-45C5-B67D-F129EF99CC08}"/>
          </ac:spMkLst>
        </pc:spChg>
        <pc:spChg chg="mod">
          <ac:chgData name="Oriol Bosch Jover" userId="9dbb7b1c-6ccb-4168-bf1c-5552a8f27a80" providerId="ADAL" clId="{92635116-FC59-4FB9-9924-D3FD4A8AEDDA}" dt="2021-09-15T11:07:33.358" v="24" actId="1076"/>
          <ac:spMkLst>
            <pc:docMk/>
            <pc:sldMk cId="3374591627" sldId="299"/>
            <ac:spMk id="34" creationId="{3FB11F26-2FF1-496A-82FA-B59383B5E6CE}"/>
          </ac:spMkLst>
        </pc:spChg>
        <pc:spChg chg="mod">
          <ac:chgData name="Oriol Bosch Jover" userId="9dbb7b1c-6ccb-4168-bf1c-5552a8f27a80" providerId="ADAL" clId="{92635116-FC59-4FB9-9924-D3FD4A8AEDDA}" dt="2021-09-15T11:07:33.358" v="24" actId="1076"/>
          <ac:spMkLst>
            <pc:docMk/>
            <pc:sldMk cId="3374591627" sldId="299"/>
            <ac:spMk id="35" creationId="{F797F178-2D26-4D08-AE7C-1AE4B4A978B0}"/>
          </ac:spMkLst>
        </pc:spChg>
        <pc:spChg chg="add mod">
          <ac:chgData name="Oriol Bosch Jover" userId="9dbb7b1c-6ccb-4168-bf1c-5552a8f27a80" providerId="ADAL" clId="{92635116-FC59-4FB9-9924-D3FD4A8AEDDA}" dt="2021-09-15T11:07:37.053" v="25" actId="167"/>
          <ac:spMkLst>
            <pc:docMk/>
            <pc:sldMk cId="3374591627" sldId="299"/>
            <ac:spMk id="38" creationId="{EF33CD04-B9F7-4481-84B8-0CC83DBD30E3}"/>
          </ac:spMkLst>
        </pc:spChg>
        <pc:spChg chg="add mod">
          <ac:chgData name="Oriol Bosch Jover" userId="9dbb7b1c-6ccb-4168-bf1c-5552a8f27a80" providerId="ADAL" clId="{92635116-FC59-4FB9-9924-D3FD4A8AEDDA}" dt="2021-09-15T11:07:37.053" v="25" actId="167"/>
          <ac:spMkLst>
            <pc:docMk/>
            <pc:sldMk cId="3374591627" sldId="299"/>
            <ac:spMk id="40" creationId="{FDDBE68A-EE11-440A-84E3-1C3A80995A46}"/>
          </ac:spMkLst>
        </pc:spChg>
        <pc:spChg chg="add del mod">
          <ac:chgData name="Oriol Bosch Jover" userId="9dbb7b1c-6ccb-4168-bf1c-5552a8f27a80" providerId="ADAL" clId="{92635116-FC59-4FB9-9924-D3FD4A8AEDDA}" dt="2021-09-15T11:07:57.700" v="35" actId="478"/>
          <ac:spMkLst>
            <pc:docMk/>
            <pc:sldMk cId="3374591627" sldId="299"/>
            <ac:spMk id="42" creationId="{EE9FA390-D6DC-40D6-8B62-E3E5683C9B7E}"/>
          </ac:spMkLst>
        </pc:spChg>
        <pc:spChg chg="mod">
          <ac:chgData name="Oriol Bosch Jover" userId="9dbb7b1c-6ccb-4168-bf1c-5552a8f27a80" providerId="ADAL" clId="{92635116-FC59-4FB9-9924-D3FD4A8AEDDA}" dt="2021-09-15T11:07:33.358" v="24" actId="1076"/>
          <ac:spMkLst>
            <pc:docMk/>
            <pc:sldMk cId="3374591627" sldId="299"/>
            <ac:spMk id="47" creationId="{51D8F9AD-E2A7-45F8-B960-76F6F90FE81F}"/>
          </ac:spMkLst>
        </pc:spChg>
        <pc:grpChg chg="add del mod">
          <ac:chgData name="Oriol Bosch Jover" userId="9dbb7b1c-6ccb-4168-bf1c-5552a8f27a80" providerId="ADAL" clId="{92635116-FC59-4FB9-9924-D3FD4A8AEDDA}" dt="2021-09-15T11:06:22.886" v="16"/>
          <ac:grpSpMkLst>
            <pc:docMk/>
            <pc:sldMk cId="3374591627" sldId="299"/>
            <ac:grpSpMk id="8" creationId="{7A2115AC-23E7-42FB-92C5-D51C5774192F}"/>
          </ac:grpSpMkLst>
        </pc:grpChg>
        <pc:grpChg chg="add del mod">
          <ac:chgData name="Oriol Bosch Jover" userId="9dbb7b1c-6ccb-4168-bf1c-5552a8f27a80" providerId="ADAL" clId="{92635116-FC59-4FB9-9924-D3FD4A8AEDDA}" dt="2021-09-15T11:07:43.166" v="27" actId="478"/>
          <ac:grpSpMkLst>
            <pc:docMk/>
            <pc:sldMk cId="3374591627" sldId="299"/>
            <ac:grpSpMk id="20" creationId="{1B410934-5505-4987-A961-5E70DFDF0E82}"/>
          </ac:grpSpMkLst>
        </pc:grpChg>
        <pc:grpChg chg="add mod">
          <ac:chgData name="Oriol Bosch Jover" userId="9dbb7b1c-6ccb-4168-bf1c-5552a8f27a80" providerId="ADAL" clId="{92635116-FC59-4FB9-9924-D3FD4A8AEDDA}" dt="2021-09-15T11:07:37.053" v="25" actId="167"/>
          <ac:grpSpMkLst>
            <pc:docMk/>
            <pc:sldMk cId="3374591627" sldId="299"/>
            <ac:grpSpMk id="32" creationId="{09437CEF-481D-4B2A-9487-00898594B8E5}"/>
          </ac:grpSpMkLst>
        </pc:grpChg>
        <pc:grpChg chg="add mod">
          <ac:chgData name="Oriol Bosch Jover" userId="9dbb7b1c-6ccb-4168-bf1c-5552a8f27a80" providerId="ADAL" clId="{92635116-FC59-4FB9-9924-D3FD4A8AEDDA}" dt="2021-09-15T11:07:37.053" v="25" actId="167"/>
          <ac:grpSpMkLst>
            <pc:docMk/>
            <pc:sldMk cId="3374591627" sldId="299"/>
            <ac:grpSpMk id="46" creationId="{195FA81E-A5AF-496A-9039-D8F0DFEDCF42}"/>
          </ac:grpSpMkLst>
        </pc:grpChg>
        <pc:picChg chg="del">
          <ac:chgData name="Oriol Bosch Jover" userId="9dbb7b1c-6ccb-4168-bf1c-5552a8f27a80" providerId="ADAL" clId="{92635116-FC59-4FB9-9924-D3FD4A8AEDDA}" dt="2021-09-15T11:04:27.072" v="4" actId="478"/>
          <ac:picMkLst>
            <pc:docMk/>
            <pc:sldMk cId="3374591627" sldId="299"/>
            <ac:picMk id="4" creationId="{D0C381FE-3202-46B3-A6C3-87F357780FC9}"/>
          </ac:picMkLst>
        </pc:picChg>
        <pc:picChg chg="del">
          <ac:chgData name="Oriol Bosch Jover" userId="9dbb7b1c-6ccb-4168-bf1c-5552a8f27a80" providerId="ADAL" clId="{92635116-FC59-4FB9-9924-D3FD4A8AEDDA}" dt="2021-09-15T11:04:22.931" v="3" actId="478"/>
          <ac:picMkLst>
            <pc:docMk/>
            <pc:sldMk cId="3374591627" sldId="299"/>
            <ac:picMk id="5" creationId="{482B3196-0B5F-4025-BC1C-A1FE109E95DC}"/>
          </ac:picMkLst>
        </pc:picChg>
        <pc:picChg chg="add del mod">
          <ac:chgData name="Oriol Bosch Jover" userId="9dbb7b1c-6ccb-4168-bf1c-5552a8f27a80" providerId="ADAL" clId="{92635116-FC59-4FB9-9924-D3FD4A8AEDDA}" dt="2021-09-15T11:06:22.886" v="16"/>
          <ac:picMkLst>
            <pc:docMk/>
            <pc:sldMk cId="3374591627" sldId="299"/>
            <ac:picMk id="6" creationId="{0988E7F5-D7B4-4B9A-9E22-14BFF996D3D8}"/>
          </ac:picMkLst>
        </pc:picChg>
        <pc:picChg chg="mod">
          <ac:chgData name="Oriol Bosch Jover" userId="9dbb7b1c-6ccb-4168-bf1c-5552a8f27a80" providerId="ADAL" clId="{92635116-FC59-4FB9-9924-D3FD4A8AEDDA}" dt="2021-09-15T11:06:20.831" v="15"/>
          <ac:picMkLst>
            <pc:docMk/>
            <pc:sldMk cId="3374591627" sldId="299"/>
            <ac:picMk id="9" creationId="{8968BB72-0461-4370-B3B9-95BB05FB24CF}"/>
          </ac:picMkLst>
        </pc:picChg>
        <pc:picChg chg="add del mod">
          <ac:chgData name="Oriol Bosch Jover" userId="9dbb7b1c-6ccb-4168-bf1c-5552a8f27a80" providerId="ADAL" clId="{92635116-FC59-4FB9-9924-D3FD4A8AEDDA}" dt="2021-09-15T11:06:22.886" v="16"/>
          <ac:picMkLst>
            <pc:docMk/>
            <pc:sldMk cId="3374591627" sldId="299"/>
            <ac:picMk id="13" creationId="{38F4D931-82BC-4DB3-B28F-9FB979A2CCD8}"/>
          </ac:picMkLst>
        </pc:picChg>
        <pc:picChg chg="add del mod">
          <ac:chgData name="Oriol Bosch Jover" userId="9dbb7b1c-6ccb-4168-bf1c-5552a8f27a80" providerId="ADAL" clId="{92635116-FC59-4FB9-9924-D3FD4A8AEDDA}" dt="2021-09-15T11:06:22.886" v="16"/>
          <ac:picMkLst>
            <pc:docMk/>
            <pc:sldMk cId="3374591627" sldId="299"/>
            <ac:picMk id="14" creationId="{F1230F19-19BF-4210-9457-E424487AE646}"/>
          </ac:picMkLst>
        </pc:picChg>
        <pc:picChg chg="add del mod">
          <ac:chgData name="Oriol Bosch Jover" userId="9dbb7b1c-6ccb-4168-bf1c-5552a8f27a80" providerId="ADAL" clId="{92635116-FC59-4FB9-9924-D3FD4A8AEDDA}" dt="2021-09-15T11:06:22.886" v="16"/>
          <ac:picMkLst>
            <pc:docMk/>
            <pc:sldMk cId="3374591627" sldId="299"/>
            <ac:picMk id="15" creationId="{9F8F63DB-D4E2-42AE-8849-F0C9010B7BCF}"/>
          </ac:picMkLst>
        </pc:picChg>
        <pc:picChg chg="add del mod">
          <ac:chgData name="Oriol Bosch Jover" userId="9dbb7b1c-6ccb-4168-bf1c-5552a8f27a80" providerId="ADAL" clId="{92635116-FC59-4FB9-9924-D3FD4A8AEDDA}" dt="2021-09-15T11:06:22.886" v="16"/>
          <ac:picMkLst>
            <pc:docMk/>
            <pc:sldMk cId="3374591627" sldId="299"/>
            <ac:picMk id="16" creationId="{79B62B5F-0C19-4E83-9D32-36F84177B871}"/>
          </ac:picMkLst>
        </pc:picChg>
        <pc:picChg chg="add del mod">
          <ac:chgData name="Oriol Bosch Jover" userId="9dbb7b1c-6ccb-4168-bf1c-5552a8f27a80" providerId="ADAL" clId="{92635116-FC59-4FB9-9924-D3FD4A8AEDDA}" dt="2021-09-15T11:06:22.886" v="16"/>
          <ac:picMkLst>
            <pc:docMk/>
            <pc:sldMk cId="3374591627" sldId="299"/>
            <ac:picMk id="17" creationId="{812DF472-6F50-4395-8DB8-E3F432F871F2}"/>
          </ac:picMkLst>
        </pc:picChg>
        <pc:picChg chg="add del mod">
          <ac:chgData name="Oriol Bosch Jover" userId="9dbb7b1c-6ccb-4168-bf1c-5552a8f27a80" providerId="ADAL" clId="{92635116-FC59-4FB9-9924-D3FD4A8AEDDA}" dt="2021-09-15T11:07:45.373" v="29" actId="478"/>
          <ac:picMkLst>
            <pc:docMk/>
            <pc:sldMk cId="3374591627" sldId="299"/>
            <ac:picMk id="18" creationId="{25F99927-A424-4C96-A46A-C7B7B1C205F8}"/>
          </ac:picMkLst>
        </pc:picChg>
        <pc:picChg chg="add del mod">
          <ac:chgData name="Oriol Bosch Jover" userId="9dbb7b1c-6ccb-4168-bf1c-5552a8f27a80" providerId="ADAL" clId="{92635116-FC59-4FB9-9924-D3FD4A8AEDDA}" dt="2021-09-15T11:07:44.161" v="28" actId="478"/>
          <ac:picMkLst>
            <pc:docMk/>
            <pc:sldMk cId="3374591627" sldId="299"/>
            <ac:picMk id="19" creationId="{622F4D51-4715-4012-BDBC-269F2007FEB2}"/>
          </ac:picMkLst>
        </pc:picChg>
        <pc:picChg chg="mod">
          <ac:chgData name="Oriol Bosch Jover" userId="9dbb7b1c-6ccb-4168-bf1c-5552a8f27a80" providerId="ADAL" clId="{92635116-FC59-4FB9-9924-D3FD4A8AEDDA}" dt="2021-09-15T11:06:59.128" v="21" actId="1076"/>
          <ac:picMkLst>
            <pc:docMk/>
            <pc:sldMk cId="3374591627" sldId="299"/>
            <ac:picMk id="21" creationId="{8701303D-B31B-4730-8E28-370AA61D1F8D}"/>
          </ac:picMkLst>
        </pc:picChg>
        <pc:picChg chg="add del mod">
          <ac:chgData name="Oriol Bosch Jover" userId="9dbb7b1c-6ccb-4168-bf1c-5552a8f27a80" providerId="ADAL" clId="{92635116-FC59-4FB9-9924-D3FD4A8AEDDA}" dt="2021-09-15T11:07:40.723" v="26" actId="478"/>
          <ac:picMkLst>
            <pc:docMk/>
            <pc:sldMk cId="3374591627" sldId="299"/>
            <ac:picMk id="25" creationId="{9E36BEAC-E07F-411C-A71C-CF9C6AE35618}"/>
          </ac:picMkLst>
        </pc:picChg>
        <pc:picChg chg="add del mod">
          <ac:chgData name="Oriol Bosch Jover" userId="9dbb7b1c-6ccb-4168-bf1c-5552a8f27a80" providerId="ADAL" clId="{92635116-FC59-4FB9-9924-D3FD4A8AEDDA}" dt="2021-09-15T11:07:54.349" v="33" actId="478"/>
          <ac:picMkLst>
            <pc:docMk/>
            <pc:sldMk cId="3374591627" sldId="299"/>
            <ac:picMk id="26" creationId="{1A775CF5-BC40-4C12-B52A-9886B22CC594}"/>
          </ac:picMkLst>
        </pc:picChg>
        <pc:picChg chg="add del mod">
          <ac:chgData name="Oriol Bosch Jover" userId="9dbb7b1c-6ccb-4168-bf1c-5552a8f27a80" providerId="ADAL" clId="{92635116-FC59-4FB9-9924-D3FD4A8AEDDA}" dt="2021-09-15T11:07:51.206" v="32" actId="478"/>
          <ac:picMkLst>
            <pc:docMk/>
            <pc:sldMk cId="3374591627" sldId="299"/>
            <ac:picMk id="27" creationId="{3B97AD3E-E64C-4F11-8902-B5E8CBE1F1B5}"/>
          </ac:picMkLst>
        </pc:picChg>
        <pc:picChg chg="add del mod">
          <ac:chgData name="Oriol Bosch Jover" userId="9dbb7b1c-6ccb-4168-bf1c-5552a8f27a80" providerId="ADAL" clId="{92635116-FC59-4FB9-9924-D3FD4A8AEDDA}" dt="2021-09-15T11:07:49.922" v="31" actId="478"/>
          <ac:picMkLst>
            <pc:docMk/>
            <pc:sldMk cId="3374591627" sldId="299"/>
            <ac:picMk id="28" creationId="{F0933A47-307C-4BE4-91D7-BBF8686231BF}"/>
          </ac:picMkLst>
        </pc:picChg>
        <pc:picChg chg="add del mod">
          <ac:chgData name="Oriol Bosch Jover" userId="9dbb7b1c-6ccb-4168-bf1c-5552a8f27a80" providerId="ADAL" clId="{92635116-FC59-4FB9-9924-D3FD4A8AEDDA}" dt="2021-09-15T11:07:48.044" v="30" actId="478"/>
          <ac:picMkLst>
            <pc:docMk/>
            <pc:sldMk cId="3374591627" sldId="299"/>
            <ac:picMk id="29" creationId="{5761AEE6-73D1-45B4-ABF8-97A098A30B3C}"/>
          </ac:picMkLst>
        </pc:picChg>
        <pc:picChg chg="add mod">
          <ac:chgData name="Oriol Bosch Jover" userId="9dbb7b1c-6ccb-4168-bf1c-5552a8f27a80" providerId="ADAL" clId="{92635116-FC59-4FB9-9924-D3FD4A8AEDDA}" dt="2021-09-15T11:07:37.053" v="25" actId="167"/>
          <ac:picMkLst>
            <pc:docMk/>
            <pc:sldMk cId="3374591627" sldId="299"/>
            <ac:picMk id="30" creationId="{731A31CB-5183-422A-8DA2-57BFC2E13911}"/>
          </ac:picMkLst>
        </pc:picChg>
        <pc:picChg chg="add mod">
          <ac:chgData name="Oriol Bosch Jover" userId="9dbb7b1c-6ccb-4168-bf1c-5552a8f27a80" providerId="ADAL" clId="{92635116-FC59-4FB9-9924-D3FD4A8AEDDA}" dt="2021-09-15T11:07:37.053" v="25" actId="167"/>
          <ac:picMkLst>
            <pc:docMk/>
            <pc:sldMk cId="3374591627" sldId="299"/>
            <ac:picMk id="31" creationId="{222F2CC7-0E02-4F97-9DB7-5592C3406BFA}"/>
          </ac:picMkLst>
        </pc:picChg>
        <pc:picChg chg="mod">
          <ac:chgData name="Oriol Bosch Jover" userId="9dbb7b1c-6ccb-4168-bf1c-5552a8f27a80" providerId="ADAL" clId="{92635116-FC59-4FB9-9924-D3FD4A8AEDDA}" dt="2021-09-15T11:07:33.358" v="24" actId="1076"/>
          <ac:picMkLst>
            <pc:docMk/>
            <pc:sldMk cId="3374591627" sldId="299"/>
            <ac:picMk id="33" creationId="{20861582-C3D7-4C8D-A37D-72DA97EB23B9}"/>
          </ac:picMkLst>
        </pc:picChg>
        <pc:picChg chg="add mod">
          <ac:chgData name="Oriol Bosch Jover" userId="9dbb7b1c-6ccb-4168-bf1c-5552a8f27a80" providerId="ADAL" clId="{92635116-FC59-4FB9-9924-D3FD4A8AEDDA}" dt="2021-09-15T11:07:37.053" v="25" actId="167"/>
          <ac:picMkLst>
            <pc:docMk/>
            <pc:sldMk cId="3374591627" sldId="299"/>
            <ac:picMk id="37" creationId="{EF59B947-3C0B-4916-BE4E-B80BCCC52223}"/>
          </ac:picMkLst>
        </pc:picChg>
        <pc:picChg chg="add mod">
          <ac:chgData name="Oriol Bosch Jover" userId="9dbb7b1c-6ccb-4168-bf1c-5552a8f27a80" providerId="ADAL" clId="{92635116-FC59-4FB9-9924-D3FD4A8AEDDA}" dt="2021-09-15T11:07:37.053" v="25" actId="167"/>
          <ac:picMkLst>
            <pc:docMk/>
            <pc:sldMk cId="3374591627" sldId="299"/>
            <ac:picMk id="39" creationId="{0FE25779-55BF-4F61-A7AF-944068344805}"/>
          </ac:picMkLst>
        </pc:picChg>
        <pc:picChg chg="add mod">
          <ac:chgData name="Oriol Bosch Jover" userId="9dbb7b1c-6ccb-4168-bf1c-5552a8f27a80" providerId="ADAL" clId="{92635116-FC59-4FB9-9924-D3FD4A8AEDDA}" dt="2021-09-15T11:07:37.053" v="25" actId="167"/>
          <ac:picMkLst>
            <pc:docMk/>
            <pc:sldMk cId="3374591627" sldId="299"/>
            <ac:picMk id="41" creationId="{59A373B6-3B26-43FD-8CBD-137C9D0D5330}"/>
          </ac:picMkLst>
        </pc:picChg>
        <pc:picChg chg="add mod">
          <ac:chgData name="Oriol Bosch Jover" userId="9dbb7b1c-6ccb-4168-bf1c-5552a8f27a80" providerId="ADAL" clId="{92635116-FC59-4FB9-9924-D3FD4A8AEDDA}" dt="2021-09-15T11:07:37.053" v="25" actId="167"/>
          <ac:picMkLst>
            <pc:docMk/>
            <pc:sldMk cId="3374591627" sldId="299"/>
            <ac:picMk id="43" creationId="{8E354502-8FBD-45E2-AB41-9031D5879FD2}"/>
          </ac:picMkLst>
        </pc:picChg>
        <pc:picChg chg="add mod">
          <ac:chgData name="Oriol Bosch Jover" userId="9dbb7b1c-6ccb-4168-bf1c-5552a8f27a80" providerId="ADAL" clId="{92635116-FC59-4FB9-9924-D3FD4A8AEDDA}" dt="2021-09-15T11:07:37.053" v="25" actId="167"/>
          <ac:picMkLst>
            <pc:docMk/>
            <pc:sldMk cId="3374591627" sldId="299"/>
            <ac:picMk id="44" creationId="{76EB367F-CC7E-41A7-9A30-2F36F48898CE}"/>
          </ac:picMkLst>
        </pc:picChg>
        <pc:picChg chg="add mod">
          <ac:chgData name="Oriol Bosch Jover" userId="9dbb7b1c-6ccb-4168-bf1c-5552a8f27a80" providerId="ADAL" clId="{92635116-FC59-4FB9-9924-D3FD4A8AEDDA}" dt="2021-09-15T11:07:37.053" v="25" actId="167"/>
          <ac:picMkLst>
            <pc:docMk/>
            <pc:sldMk cId="3374591627" sldId="299"/>
            <ac:picMk id="45" creationId="{F8690749-9FE9-4E65-AFA3-4D6EF7518C89}"/>
          </ac:picMkLst>
        </pc:picChg>
        <pc:picChg chg="mod">
          <ac:chgData name="Oriol Bosch Jover" userId="9dbb7b1c-6ccb-4168-bf1c-5552a8f27a80" providerId="ADAL" clId="{92635116-FC59-4FB9-9924-D3FD4A8AEDDA}" dt="2021-09-15T11:07:33.358" v="24" actId="1076"/>
          <ac:picMkLst>
            <pc:docMk/>
            <pc:sldMk cId="3374591627" sldId="299"/>
            <ac:picMk id="48" creationId="{840794B2-E908-4FD5-947C-33D47BB19817}"/>
          </ac:picMkLst>
        </pc:picChg>
        <pc:cxnChg chg="mod">
          <ac:chgData name="Oriol Bosch Jover" userId="9dbb7b1c-6ccb-4168-bf1c-5552a8f27a80" providerId="ADAL" clId="{92635116-FC59-4FB9-9924-D3FD4A8AEDDA}" dt="2021-09-15T11:06:20.831" v="15"/>
          <ac:cxnSpMkLst>
            <pc:docMk/>
            <pc:sldMk cId="3374591627" sldId="299"/>
            <ac:cxnSpMk id="12" creationId="{532E48C4-B921-4A73-B984-755D15F348D0}"/>
          </ac:cxnSpMkLst>
        </pc:cxnChg>
        <pc:cxnChg chg="mod">
          <ac:chgData name="Oriol Bosch Jover" userId="9dbb7b1c-6ccb-4168-bf1c-5552a8f27a80" providerId="ADAL" clId="{92635116-FC59-4FB9-9924-D3FD4A8AEDDA}" dt="2021-09-15T11:06:59.128" v="21" actId="1076"/>
          <ac:cxnSpMkLst>
            <pc:docMk/>
            <pc:sldMk cId="3374591627" sldId="299"/>
            <ac:cxnSpMk id="24" creationId="{89BCC02D-2297-4D75-93EC-675D48A469E7}"/>
          </ac:cxnSpMkLst>
        </pc:cxnChg>
        <pc:cxnChg chg="mod">
          <ac:chgData name="Oriol Bosch Jover" userId="9dbb7b1c-6ccb-4168-bf1c-5552a8f27a80" providerId="ADAL" clId="{92635116-FC59-4FB9-9924-D3FD4A8AEDDA}" dt="2021-09-15T11:07:33.358" v="24" actId="1076"/>
          <ac:cxnSpMkLst>
            <pc:docMk/>
            <pc:sldMk cId="3374591627" sldId="299"/>
            <ac:cxnSpMk id="36" creationId="{EE0FFB11-D809-4F8A-B8FF-C0D491AA5418}"/>
          </ac:cxnSpMkLst>
        </pc:cxnChg>
      </pc:sldChg>
      <pc:sldChg chg="modSp add mod">
        <pc:chgData name="Oriol Bosch Jover" userId="9dbb7b1c-6ccb-4168-bf1c-5552a8f27a80" providerId="ADAL" clId="{92635116-FC59-4FB9-9924-D3FD4A8AEDDA}" dt="2021-09-15T12:42:54.531" v="487" actId="20577"/>
        <pc:sldMkLst>
          <pc:docMk/>
          <pc:sldMk cId="4180199409" sldId="300"/>
        </pc:sldMkLst>
        <pc:spChg chg="mod">
          <ac:chgData name="Oriol Bosch Jover" userId="9dbb7b1c-6ccb-4168-bf1c-5552a8f27a80" providerId="ADAL" clId="{92635116-FC59-4FB9-9924-D3FD4A8AEDDA}" dt="2021-09-15T12:42:54.531" v="487" actId="20577"/>
          <ac:spMkLst>
            <pc:docMk/>
            <pc:sldMk cId="4180199409" sldId="300"/>
            <ac:spMk id="6" creationId="{5BA23285-C2FB-48AF-B341-4E988353219F}"/>
          </ac:spMkLst>
        </pc:spChg>
        <pc:spChg chg="mod">
          <ac:chgData name="Oriol Bosch Jover" userId="9dbb7b1c-6ccb-4168-bf1c-5552a8f27a80" providerId="ADAL" clId="{92635116-FC59-4FB9-9924-D3FD4A8AEDDA}" dt="2021-09-15T11:17:20.290" v="303"/>
          <ac:spMkLst>
            <pc:docMk/>
            <pc:sldMk cId="4180199409" sldId="300"/>
            <ac:spMk id="7" creationId="{9BEC78D5-FEC4-4B78-A623-8C553336B693}"/>
          </ac:spMkLst>
        </pc:spChg>
      </pc:sldChg>
      <pc:sldChg chg="addSp delSp modSp add mod">
        <pc:chgData name="Oriol Bosch Jover" userId="9dbb7b1c-6ccb-4168-bf1c-5552a8f27a80" providerId="ADAL" clId="{92635116-FC59-4FB9-9924-D3FD4A8AEDDA}" dt="2021-09-15T12:35:00.318" v="379" actId="1076"/>
        <pc:sldMkLst>
          <pc:docMk/>
          <pc:sldMk cId="2958326630" sldId="301"/>
        </pc:sldMkLst>
        <pc:spChg chg="add del mod">
          <ac:chgData name="Oriol Bosch Jover" userId="9dbb7b1c-6ccb-4168-bf1c-5552a8f27a80" providerId="ADAL" clId="{92635116-FC59-4FB9-9924-D3FD4A8AEDDA}" dt="2021-09-15T12:33:20.950" v="359" actId="478"/>
          <ac:spMkLst>
            <pc:docMk/>
            <pc:sldMk cId="2958326630" sldId="301"/>
            <ac:spMk id="3" creationId="{B5325FB2-B175-45FB-B6A8-ECE43839D8B7}"/>
          </ac:spMkLst>
        </pc:spChg>
        <pc:spChg chg="mod">
          <ac:chgData name="Oriol Bosch Jover" userId="9dbb7b1c-6ccb-4168-bf1c-5552a8f27a80" providerId="ADAL" clId="{92635116-FC59-4FB9-9924-D3FD4A8AEDDA}" dt="2021-09-15T11:20:44.720" v="355" actId="20577"/>
          <ac:spMkLst>
            <pc:docMk/>
            <pc:sldMk cId="2958326630" sldId="301"/>
            <ac:spMk id="5" creationId="{35F5EB96-DB4D-41EA-94FC-1B92615241DC}"/>
          </ac:spMkLst>
        </pc:spChg>
        <pc:spChg chg="del mod">
          <ac:chgData name="Oriol Bosch Jover" userId="9dbb7b1c-6ccb-4168-bf1c-5552a8f27a80" providerId="ADAL" clId="{92635116-FC59-4FB9-9924-D3FD4A8AEDDA}" dt="2021-09-15T12:33:18.110" v="358" actId="478"/>
          <ac:spMkLst>
            <pc:docMk/>
            <pc:sldMk cId="2958326630" sldId="301"/>
            <ac:spMk id="6" creationId="{5BA23285-C2FB-48AF-B341-4E988353219F}"/>
          </ac:spMkLst>
        </pc:spChg>
        <pc:spChg chg="add del">
          <ac:chgData name="Oriol Bosch Jover" userId="9dbb7b1c-6ccb-4168-bf1c-5552a8f27a80" providerId="ADAL" clId="{92635116-FC59-4FB9-9924-D3FD4A8AEDDA}" dt="2021-09-15T12:33:22.883" v="361" actId="22"/>
          <ac:spMkLst>
            <pc:docMk/>
            <pc:sldMk cId="2958326630" sldId="301"/>
            <ac:spMk id="8" creationId="{B123DC9B-1F9E-4E68-A3E3-0733442180F8}"/>
          </ac:spMkLst>
        </pc:spChg>
        <pc:spChg chg="add mod">
          <ac:chgData name="Oriol Bosch Jover" userId="9dbb7b1c-6ccb-4168-bf1c-5552a8f27a80" providerId="ADAL" clId="{92635116-FC59-4FB9-9924-D3FD4A8AEDDA}" dt="2021-09-15T12:34:58.151" v="378" actId="1076"/>
          <ac:spMkLst>
            <pc:docMk/>
            <pc:sldMk cId="2958326630" sldId="301"/>
            <ac:spMk id="14" creationId="{E1A3B041-B07E-4F4C-9E3C-6CFCC9A66B92}"/>
          </ac:spMkLst>
        </pc:spChg>
        <pc:picChg chg="add del mod">
          <ac:chgData name="Oriol Bosch Jover" userId="9dbb7b1c-6ccb-4168-bf1c-5552a8f27a80" providerId="ADAL" clId="{92635116-FC59-4FB9-9924-D3FD4A8AEDDA}" dt="2021-09-15T12:33:59.818" v="367" actId="478"/>
          <ac:picMkLst>
            <pc:docMk/>
            <pc:sldMk cId="2958326630" sldId="301"/>
            <ac:picMk id="10" creationId="{43A88949-B9DC-4F37-974B-6804A9630D29}"/>
          </ac:picMkLst>
        </pc:picChg>
        <pc:picChg chg="add mod">
          <ac:chgData name="Oriol Bosch Jover" userId="9dbb7b1c-6ccb-4168-bf1c-5552a8f27a80" providerId="ADAL" clId="{92635116-FC59-4FB9-9924-D3FD4A8AEDDA}" dt="2021-09-15T12:35:00.318" v="379" actId="1076"/>
          <ac:picMkLst>
            <pc:docMk/>
            <pc:sldMk cId="2958326630" sldId="301"/>
            <ac:picMk id="12" creationId="{A5987625-6255-4950-8661-C656BDF4862B}"/>
          </ac:picMkLst>
        </pc:picChg>
      </pc:sldChg>
      <pc:sldChg chg="addSp modSp add mod">
        <pc:chgData name="Oriol Bosch Jover" userId="9dbb7b1c-6ccb-4168-bf1c-5552a8f27a80" providerId="ADAL" clId="{92635116-FC59-4FB9-9924-D3FD4A8AEDDA}" dt="2021-09-15T12:37:16.127" v="479" actId="20577"/>
        <pc:sldMkLst>
          <pc:docMk/>
          <pc:sldMk cId="573441573" sldId="302"/>
        </pc:sldMkLst>
        <pc:spChg chg="add mod">
          <ac:chgData name="Oriol Bosch Jover" userId="9dbb7b1c-6ccb-4168-bf1c-5552a8f27a80" providerId="ADAL" clId="{92635116-FC59-4FB9-9924-D3FD4A8AEDDA}" dt="2021-09-15T12:36:17.019" v="435" actId="14100"/>
          <ac:spMkLst>
            <pc:docMk/>
            <pc:sldMk cId="573441573" sldId="302"/>
            <ac:spMk id="2" creationId="{7901AFBA-5E50-4E01-8680-0E5FCA01B027}"/>
          </ac:spMkLst>
        </pc:spChg>
        <pc:spChg chg="add mod">
          <ac:chgData name="Oriol Bosch Jover" userId="9dbb7b1c-6ccb-4168-bf1c-5552a8f27a80" providerId="ADAL" clId="{92635116-FC59-4FB9-9924-D3FD4A8AEDDA}" dt="2021-09-15T12:37:16.127" v="479" actId="20577"/>
          <ac:spMkLst>
            <pc:docMk/>
            <pc:sldMk cId="573441573" sldId="302"/>
            <ac:spMk id="8" creationId="{A33EAA35-DD0F-4123-AFF6-05E41E307BD3}"/>
          </ac:spMkLst>
        </pc:spChg>
        <pc:picChg chg="mod">
          <ac:chgData name="Oriol Bosch Jover" userId="9dbb7b1c-6ccb-4168-bf1c-5552a8f27a80" providerId="ADAL" clId="{92635116-FC59-4FB9-9924-D3FD4A8AEDDA}" dt="2021-09-15T12:36:01.920" v="428" actId="692"/>
          <ac:picMkLst>
            <pc:docMk/>
            <pc:sldMk cId="573441573" sldId="302"/>
            <ac:picMk id="12" creationId="{A5987625-6255-4950-8661-C656BDF4862B}"/>
          </ac:picMkLst>
        </pc:picChg>
      </pc:sldChg>
      <pc:sldChg chg="add ord">
        <pc:chgData name="Oriol Bosch Jover" userId="9dbb7b1c-6ccb-4168-bf1c-5552a8f27a80" providerId="ADAL" clId="{92635116-FC59-4FB9-9924-D3FD4A8AEDDA}" dt="2021-09-15T12:37:40.518" v="481"/>
        <pc:sldMkLst>
          <pc:docMk/>
          <pc:sldMk cId="988062173" sldId="303"/>
        </pc:sldMkLst>
      </pc:sldChg>
      <pc:sldChg chg="modSp add mod">
        <pc:chgData name="Oriol Bosch Jover" userId="9dbb7b1c-6ccb-4168-bf1c-5552a8f27a80" providerId="ADAL" clId="{92635116-FC59-4FB9-9924-D3FD4A8AEDDA}" dt="2021-09-16T09:15:26.598" v="2308"/>
        <pc:sldMkLst>
          <pc:docMk/>
          <pc:sldMk cId="4267696601" sldId="304"/>
        </pc:sldMkLst>
        <pc:spChg chg="mod">
          <ac:chgData name="Oriol Bosch Jover" userId="9dbb7b1c-6ccb-4168-bf1c-5552a8f27a80" providerId="ADAL" clId="{92635116-FC59-4FB9-9924-D3FD4A8AEDDA}" dt="2021-09-16T09:15:26.598" v="2308"/>
          <ac:spMkLst>
            <pc:docMk/>
            <pc:sldMk cId="4267696601" sldId="304"/>
            <ac:spMk id="6" creationId="{5BA23285-C2FB-48AF-B341-4E988353219F}"/>
          </ac:spMkLst>
        </pc:spChg>
      </pc:sldChg>
      <pc:sldChg chg="modSp add mod ord">
        <pc:chgData name="Oriol Bosch Jover" userId="9dbb7b1c-6ccb-4168-bf1c-5552a8f27a80" providerId="ADAL" clId="{92635116-FC59-4FB9-9924-D3FD4A8AEDDA}" dt="2021-09-17T09:24:01.967" v="4324" actId="20577"/>
        <pc:sldMkLst>
          <pc:docMk/>
          <pc:sldMk cId="1896633837" sldId="305"/>
        </pc:sldMkLst>
        <pc:spChg chg="mod">
          <ac:chgData name="Oriol Bosch Jover" userId="9dbb7b1c-6ccb-4168-bf1c-5552a8f27a80" providerId="ADAL" clId="{92635116-FC59-4FB9-9924-D3FD4A8AEDDA}" dt="2021-09-17T09:24:01.967" v="4324" actId="20577"/>
          <ac:spMkLst>
            <pc:docMk/>
            <pc:sldMk cId="1896633837" sldId="305"/>
            <ac:spMk id="6" creationId="{5BA23285-C2FB-48AF-B341-4E988353219F}"/>
          </ac:spMkLst>
        </pc:spChg>
      </pc:sldChg>
      <pc:sldChg chg="addSp modSp add mod">
        <pc:chgData name="Oriol Bosch Jover" userId="9dbb7b1c-6ccb-4168-bf1c-5552a8f27a80" providerId="ADAL" clId="{92635116-FC59-4FB9-9924-D3FD4A8AEDDA}" dt="2021-09-15T12:44:25.997" v="500" actId="1076"/>
        <pc:sldMkLst>
          <pc:docMk/>
          <pc:sldMk cId="4202581668" sldId="306"/>
        </pc:sldMkLst>
        <pc:spChg chg="mod">
          <ac:chgData name="Oriol Bosch Jover" userId="9dbb7b1c-6ccb-4168-bf1c-5552a8f27a80" providerId="ADAL" clId="{92635116-FC59-4FB9-9924-D3FD4A8AEDDA}" dt="2021-09-15T12:44:11.539" v="494" actId="20577"/>
          <ac:spMkLst>
            <pc:docMk/>
            <pc:sldMk cId="4202581668" sldId="306"/>
            <ac:spMk id="6" creationId="{5BA23285-C2FB-48AF-B341-4E988353219F}"/>
          </ac:spMkLst>
        </pc:spChg>
        <pc:picChg chg="add mod">
          <ac:chgData name="Oriol Bosch Jover" userId="9dbb7b1c-6ccb-4168-bf1c-5552a8f27a80" providerId="ADAL" clId="{92635116-FC59-4FB9-9924-D3FD4A8AEDDA}" dt="2021-09-15T12:44:25.997" v="500" actId="1076"/>
          <ac:picMkLst>
            <pc:docMk/>
            <pc:sldMk cId="4202581668" sldId="306"/>
            <ac:picMk id="3" creationId="{E9533FE6-E68C-466C-87E0-6BF173C1AE28}"/>
          </ac:picMkLst>
        </pc:picChg>
      </pc:sldChg>
      <pc:sldChg chg="addSp delSp modSp add mod">
        <pc:chgData name="Oriol Bosch Jover" userId="9dbb7b1c-6ccb-4168-bf1c-5552a8f27a80" providerId="ADAL" clId="{92635116-FC59-4FB9-9924-D3FD4A8AEDDA}" dt="2021-09-15T12:52:01.243" v="549" actId="14100"/>
        <pc:sldMkLst>
          <pc:docMk/>
          <pc:sldMk cId="1520456562" sldId="307"/>
        </pc:sldMkLst>
        <pc:spChg chg="add mod">
          <ac:chgData name="Oriol Bosch Jover" userId="9dbb7b1c-6ccb-4168-bf1c-5552a8f27a80" providerId="ADAL" clId="{92635116-FC59-4FB9-9924-D3FD4A8AEDDA}" dt="2021-09-15T12:51:22.115" v="545" actId="207"/>
          <ac:spMkLst>
            <pc:docMk/>
            <pc:sldMk cId="1520456562" sldId="307"/>
            <ac:spMk id="13" creationId="{EC799BA0-4650-4DD7-B5DB-BE715D4835B5}"/>
          </ac:spMkLst>
        </pc:spChg>
        <pc:spChg chg="mod">
          <ac:chgData name="Oriol Bosch Jover" userId="9dbb7b1c-6ccb-4168-bf1c-5552a8f27a80" providerId="ADAL" clId="{92635116-FC59-4FB9-9924-D3FD4A8AEDDA}" dt="2021-09-15T12:52:01.243" v="549" actId="14100"/>
          <ac:spMkLst>
            <pc:docMk/>
            <pc:sldMk cId="1520456562" sldId="307"/>
            <ac:spMk id="14" creationId="{E1A3B041-B07E-4F4C-9E3C-6CFCC9A66B92}"/>
          </ac:spMkLst>
        </pc:spChg>
        <pc:picChg chg="add del mod">
          <ac:chgData name="Oriol Bosch Jover" userId="9dbb7b1c-6ccb-4168-bf1c-5552a8f27a80" providerId="ADAL" clId="{92635116-FC59-4FB9-9924-D3FD4A8AEDDA}" dt="2021-09-15T12:49:26.104" v="506" actId="478"/>
          <ac:picMkLst>
            <pc:docMk/>
            <pc:sldMk cId="1520456562" sldId="307"/>
            <ac:picMk id="4" creationId="{2700E8B9-AFED-4B89-A850-D423757EFC51}"/>
          </ac:picMkLst>
        </pc:picChg>
        <pc:picChg chg="add mod">
          <ac:chgData name="Oriol Bosch Jover" userId="9dbb7b1c-6ccb-4168-bf1c-5552a8f27a80" providerId="ADAL" clId="{92635116-FC59-4FB9-9924-D3FD4A8AEDDA}" dt="2021-09-15T12:51:34.754" v="547" actId="692"/>
          <ac:picMkLst>
            <pc:docMk/>
            <pc:sldMk cId="1520456562" sldId="307"/>
            <ac:picMk id="9" creationId="{51E2ECF7-60F2-4E7D-9D53-C1878F30E169}"/>
          </ac:picMkLst>
        </pc:picChg>
      </pc:sldChg>
      <pc:sldChg chg="add">
        <pc:chgData name="Oriol Bosch Jover" userId="9dbb7b1c-6ccb-4168-bf1c-5552a8f27a80" providerId="ADAL" clId="{92635116-FC59-4FB9-9924-D3FD4A8AEDDA}" dt="2021-09-15T12:59:18.491" v="590" actId="2890"/>
        <pc:sldMkLst>
          <pc:docMk/>
          <pc:sldMk cId="2546016549" sldId="308"/>
        </pc:sldMkLst>
      </pc:sldChg>
      <pc:sldChg chg="modSp add mod ord">
        <pc:chgData name="Oriol Bosch Jover" userId="9dbb7b1c-6ccb-4168-bf1c-5552a8f27a80" providerId="ADAL" clId="{92635116-FC59-4FB9-9924-D3FD4A8AEDDA}" dt="2021-09-15T13:00:22.064" v="598" actId="14100"/>
        <pc:sldMkLst>
          <pc:docMk/>
          <pc:sldMk cId="365187258" sldId="309"/>
        </pc:sldMkLst>
        <pc:spChg chg="mod">
          <ac:chgData name="Oriol Bosch Jover" userId="9dbb7b1c-6ccb-4168-bf1c-5552a8f27a80" providerId="ADAL" clId="{92635116-FC59-4FB9-9924-D3FD4A8AEDDA}" dt="2021-09-15T13:00:22.064" v="598" actId="14100"/>
          <ac:spMkLst>
            <pc:docMk/>
            <pc:sldMk cId="365187258" sldId="309"/>
            <ac:spMk id="7" creationId="{F1599C23-1FDC-460B-8492-FBCFA182F15E}"/>
          </ac:spMkLst>
        </pc:spChg>
      </pc:sldChg>
      <pc:sldChg chg="addSp delSp modSp add mod">
        <pc:chgData name="Oriol Bosch Jover" userId="9dbb7b1c-6ccb-4168-bf1c-5552a8f27a80" providerId="ADAL" clId="{92635116-FC59-4FB9-9924-D3FD4A8AEDDA}" dt="2021-09-15T13:10:35.973" v="842"/>
        <pc:sldMkLst>
          <pc:docMk/>
          <pc:sldMk cId="18337240" sldId="310"/>
        </pc:sldMkLst>
        <pc:spChg chg="mod">
          <ac:chgData name="Oriol Bosch Jover" userId="9dbb7b1c-6ccb-4168-bf1c-5552a8f27a80" providerId="ADAL" clId="{92635116-FC59-4FB9-9924-D3FD4A8AEDDA}" dt="2021-09-15T13:09:39.799" v="830" actId="20577"/>
          <ac:spMkLst>
            <pc:docMk/>
            <pc:sldMk cId="18337240" sldId="310"/>
            <ac:spMk id="6" creationId="{5BA23285-C2FB-48AF-B341-4E988353219F}"/>
          </ac:spMkLst>
        </pc:spChg>
        <pc:spChg chg="mod">
          <ac:chgData name="Oriol Bosch Jover" userId="9dbb7b1c-6ccb-4168-bf1c-5552a8f27a80" providerId="ADAL" clId="{92635116-FC59-4FB9-9924-D3FD4A8AEDDA}" dt="2021-09-15T13:10:35.973" v="842"/>
          <ac:spMkLst>
            <pc:docMk/>
            <pc:sldMk cId="18337240" sldId="310"/>
            <ac:spMk id="7" creationId="{9BEC78D5-FEC4-4B78-A623-8C553336B693}"/>
          </ac:spMkLst>
        </pc:spChg>
        <pc:spChg chg="del">
          <ac:chgData name="Oriol Bosch Jover" userId="9dbb7b1c-6ccb-4168-bf1c-5552a8f27a80" providerId="ADAL" clId="{92635116-FC59-4FB9-9924-D3FD4A8AEDDA}" dt="2021-09-15T13:09:37.514" v="829" actId="478"/>
          <ac:spMkLst>
            <pc:docMk/>
            <pc:sldMk cId="18337240" sldId="310"/>
            <ac:spMk id="12" creationId="{163DF03C-CD90-40B9-B3D1-2B3C6D2BDCE6}"/>
          </ac:spMkLst>
        </pc:spChg>
        <pc:picChg chg="del">
          <ac:chgData name="Oriol Bosch Jover" userId="9dbb7b1c-6ccb-4168-bf1c-5552a8f27a80" providerId="ADAL" clId="{92635116-FC59-4FB9-9924-D3FD4A8AEDDA}" dt="2021-09-15T13:09:35.369" v="828" actId="478"/>
          <ac:picMkLst>
            <pc:docMk/>
            <pc:sldMk cId="18337240" sldId="310"/>
            <ac:picMk id="8" creationId="{52E35034-0094-493C-8221-B47588B124B7}"/>
          </ac:picMkLst>
        </pc:picChg>
        <pc:picChg chg="del">
          <ac:chgData name="Oriol Bosch Jover" userId="9dbb7b1c-6ccb-4168-bf1c-5552a8f27a80" providerId="ADAL" clId="{92635116-FC59-4FB9-9924-D3FD4A8AEDDA}" dt="2021-09-15T13:09:35.369" v="828" actId="478"/>
          <ac:picMkLst>
            <pc:docMk/>
            <pc:sldMk cId="18337240" sldId="310"/>
            <ac:picMk id="9" creationId="{2CA38895-E22F-4A71-A6C5-41F8A940A116}"/>
          </ac:picMkLst>
        </pc:picChg>
        <pc:picChg chg="del">
          <ac:chgData name="Oriol Bosch Jover" userId="9dbb7b1c-6ccb-4168-bf1c-5552a8f27a80" providerId="ADAL" clId="{92635116-FC59-4FB9-9924-D3FD4A8AEDDA}" dt="2021-09-15T13:09:35.369" v="828" actId="478"/>
          <ac:picMkLst>
            <pc:docMk/>
            <pc:sldMk cId="18337240" sldId="310"/>
            <ac:picMk id="10" creationId="{C3A7B1F3-8E66-4896-9ACC-0F589FAAC030}"/>
          </ac:picMkLst>
        </pc:picChg>
        <pc:picChg chg="add mod">
          <ac:chgData name="Oriol Bosch Jover" userId="9dbb7b1c-6ccb-4168-bf1c-5552a8f27a80" providerId="ADAL" clId="{92635116-FC59-4FB9-9924-D3FD4A8AEDDA}" dt="2021-09-15T13:09:48.283" v="831"/>
          <ac:picMkLst>
            <pc:docMk/>
            <pc:sldMk cId="18337240" sldId="310"/>
            <ac:picMk id="13" creationId="{5085323C-8CDF-46D2-BD51-F421ABF0495F}"/>
          </ac:picMkLst>
        </pc:picChg>
        <pc:picChg chg="add mod">
          <ac:chgData name="Oriol Bosch Jover" userId="9dbb7b1c-6ccb-4168-bf1c-5552a8f27a80" providerId="ADAL" clId="{92635116-FC59-4FB9-9924-D3FD4A8AEDDA}" dt="2021-09-15T13:09:48.283" v="831"/>
          <ac:picMkLst>
            <pc:docMk/>
            <pc:sldMk cId="18337240" sldId="310"/>
            <ac:picMk id="14" creationId="{5BCFBB83-6F88-418E-A750-84FC450EB116}"/>
          </ac:picMkLst>
        </pc:picChg>
        <pc:picChg chg="add mod">
          <ac:chgData name="Oriol Bosch Jover" userId="9dbb7b1c-6ccb-4168-bf1c-5552a8f27a80" providerId="ADAL" clId="{92635116-FC59-4FB9-9924-D3FD4A8AEDDA}" dt="2021-09-15T13:09:48.283" v="831"/>
          <ac:picMkLst>
            <pc:docMk/>
            <pc:sldMk cId="18337240" sldId="310"/>
            <ac:picMk id="15" creationId="{5BAAB3F0-5D6A-4AED-9868-B76864F142B8}"/>
          </ac:picMkLst>
        </pc:picChg>
      </pc:sldChg>
      <pc:sldChg chg="modSp add mod">
        <pc:chgData name="Oriol Bosch Jover" userId="9dbb7b1c-6ccb-4168-bf1c-5552a8f27a80" providerId="ADAL" clId="{92635116-FC59-4FB9-9924-D3FD4A8AEDDA}" dt="2021-09-15T13:10:40.702" v="846"/>
        <pc:sldMkLst>
          <pc:docMk/>
          <pc:sldMk cId="1757991070" sldId="311"/>
        </pc:sldMkLst>
        <pc:spChg chg="mod">
          <ac:chgData name="Oriol Bosch Jover" userId="9dbb7b1c-6ccb-4168-bf1c-5552a8f27a80" providerId="ADAL" clId="{92635116-FC59-4FB9-9924-D3FD4A8AEDDA}" dt="2021-09-15T13:10:40.702" v="846"/>
          <ac:spMkLst>
            <pc:docMk/>
            <pc:sldMk cId="1757991070" sldId="311"/>
            <ac:spMk id="7" creationId="{9BEC78D5-FEC4-4B78-A623-8C553336B693}"/>
          </ac:spMkLst>
        </pc:spChg>
      </pc:sldChg>
      <pc:sldChg chg="addSp delSp modSp add mod modAnim">
        <pc:chgData name="Oriol Bosch Jover" userId="9dbb7b1c-6ccb-4168-bf1c-5552a8f27a80" providerId="ADAL" clId="{92635116-FC59-4FB9-9924-D3FD4A8AEDDA}" dt="2021-09-15T14:21:01.682" v="1162" actId="20577"/>
        <pc:sldMkLst>
          <pc:docMk/>
          <pc:sldMk cId="4240127288" sldId="312"/>
        </pc:sldMkLst>
        <pc:spChg chg="mod">
          <ac:chgData name="Oriol Bosch Jover" userId="9dbb7b1c-6ccb-4168-bf1c-5552a8f27a80" providerId="ADAL" clId="{92635116-FC59-4FB9-9924-D3FD4A8AEDDA}" dt="2021-09-15T14:19:01.518" v="1159" actId="790"/>
          <ac:spMkLst>
            <pc:docMk/>
            <pc:sldMk cId="4240127288" sldId="312"/>
            <ac:spMk id="5" creationId="{35F5EB96-DB4D-41EA-94FC-1B92615241DC}"/>
          </ac:spMkLst>
        </pc:spChg>
        <pc:spChg chg="mod">
          <ac:chgData name="Oriol Bosch Jover" userId="9dbb7b1c-6ccb-4168-bf1c-5552a8f27a80" providerId="ADAL" clId="{92635116-FC59-4FB9-9924-D3FD4A8AEDDA}" dt="2021-09-15T14:14:34.592" v="932" actId="20577"/>
          <ac:spMkLst>
            <pc:docMk/>
            <pc:sldMk cId="4240127288" sldId="312"/>
            <ac:spMk id="6" creationId="{5BA23285-C2FB-48AF-B341-4E988353219F}"/>
          </ac:spMkLst>
        </pc:spChg>
        <pc:spChg chg="mod">
          <ac:chgData name="Oriol Bosch Jover" userId="9dbb7b1c-6ccb-4168-bf1c-5552a8f27a80" providerId="ADAL" clId="{92635116-FC59-4FB9-9924-D3FD4A8AEDDA}" dt="2021-09-15T14:21:01.682" v="1162" actId="20577"/>
          <ac:spMkLst>
            <pc:docMk/>
            <pc:sldMk cId="4240127288" sldId="312"/>
            <ac:spMk id="7" creationId="{9BEC78D5-FEC4-4B78-A623-8C553336B693}"/>
          </ac:spMkLst>
        </pc:spChg>
        <pc:spChg chg="add del mod">
          <ac:chgData name="Oriol Bosch Jover" userId="9dbb7b1c-6ccb-4168-bf1c-5552a8f27a80" providerId="ADAL" clId="{92635116-FC59-4FB9-9924-D3FD4A8AEDDA}" dt="2021-09-15T14:15:13.097" v="942"/>
          <ac:spMkLst>
            <pc:docMk/>
            <pc:sldMk cId="4240127288" sldId="312"/>
            <ac:spMk id="9" creationId="{324E2536-E761-4921-A4E9-18F92950E0D6}"/>
          </ac:spMkLst>
        </pc:spChg>
        <pc:spChg chg="add del mod">
          <ac:chgData name="Oriol Bosch Jover" userId="9dbb7b1c-6ccb-4168-bf1c-5552a8f27a80" providerId="ADAL" clId="{92635116-FC59-4FB9-9924-D3FD4A8AEDDA}" dt="2021-09-15T14:15:13.097" v="942"/>
          <ac:spMkLst>
            <pc:docMk/>
            <pc:sldMk cId="4240127288" sldId="312"/>
            <ac:spMk id="10" creationId="{C458D599-2393-47AC-AEEB-474071693AF8}"/>
          </ac:spMkLst>
        </pc:spChg>
        <pc:spChg chg="add mod">
          <ac:chgData name="Oriol Bosch Jover" userId="9dbb7b1c-6ccb-4168-bf1c-5552a8f27a80" providerId="ADAL" clId="{92635116-FC59-4FB9-9924-D3FD4A8AEDDA}" dt="2021-09-15T14:19:14.227" v="1160" actId="1076"/>
          <ac:spMkLst>
            <pc:docMk/>
            <pc:sldMk cId="4240127288" sldId="312"/>
            <ac:spMk id="11" creationId="{412A9B05-3458-4049-B3FF-C28B68A68A75}"/>
          </ac:spMkLst>
        </pc:spChg>
        <pc:spChg chg="add mod">
          <ac:chgData name="Oriol Bosch Jover" userId="9dbb7b1c-6ccb-4168-bf1c-5552a8f27a80" providerId="ADAL" clId="{92635116-FC59-4FB9-9924-D3FD4A8AEDDA}" dt="2021-09-15T14:19:14.227" v="1160" actId="1076"/>
          <ac:spMkLst>
            <pc:docMk/>
            <pc:sldMk cId="4240127288" sldId="312"/>
            <ac:spMk id="12" creationId="{FBF99544-8CDF-4075-9838-B3FB0FCDE18D}"/>
          </ac:spMkLst>
        </pc:spChg>
        <pc:picChg chg="add del mod">
          <ac:chgData name="Oriol Bosch Jover" userId="9dbb7b1c-6ccb-4168-bf1c-5552a8f27a80" providerId="ADAL" clId="{92635116-FC59-4FB9-9924-D3FD4A8AEDDA}" dt="2021-09-15T14:14:44.181" v="938"/>
          <ac:picMkLst>
            <pc:docMk/>
            <pc:sldMk cId="4240127288" sldId="312"/>
            <ac:picMk id="8" creationId="{D6BC93AD-94A9-4FE2-ACA8-F98D8DDDA17D}"/>
          </ac:picMkLst>
        </pc:picChg>
      </pc:sldChg>
      <pc:sldChg chg="delSp modSp add del mod">
        <pc:chgData name="Oriol Bosch Jover" userId="9dbb7b1c-6ccb-4168-bf1c-5552a8f27a80" providerId="ADAL" clId="{92635116-FC59-4FB9-9924-D3FD4A8AEDDA}" dt="2021-09-16T10:08:53.684" v="3833" actId="2696"/>
        <pc:sldMkLst>
          <pc:docMk/>
          <pc:sldMk cId="2143100098" sldId="313"/>
        </pc:sldMkLst>
        <pc:spChg chg="del">
          <ac:chgData name="Oriol Bosch Jover" userId="9dbb7b1c-6ccb-4168-bf1c-5552a8f27a80" providerId="ADAL" clId="{92635116-FC59-4FB9-9924-D3FD4A8AEDDA}" dt="2021-09-15T14:42:09.214" v="1701" actId="478"/>
          <ac:spMkLst>
            <pc:docMk/>
            <pc:sldMk cId="2143100098" sldId="313"/>
            <ac:spMk id="2" creationId="{CF7A4DBA-1013-4DEC-A00C-285333F8A110}"/>
          </ac:spMkLst>
        </pc:spChg>
        <pc:spChg chg="del">
          <ac:chgData name="Oriol Bosch Jover" userId="9dbb7b1c-6ccb-4168-bf1c-5552a8f27a80" providerId="ADAL" clId="{92635116-FC59-4FB9-9924-D3FD4A8AEDDA}" dt="2021-09-15T14:42:10.597" v="1702" actId="478"/>
          <ac:spMkLst>
            <pc:docMk/>
            <pc:sldMk cId="2143100098" sldId="313"/>
            <ac:spMk id="3" creationId="{E2DBC379-46CF-45CC-B454-3FF27ACEE143}"/>
          </ac:spMkLst>
        </pc:spChg>
        <pc:spChg chg="mod">
          <ac:chgData name="Oriol Bosch Jover" userId="9dbb7b1c-6ccb-4168-bf1c-5552a8f27a80" providerId="ADAL" clId="{92635116-FC59-4FB9-9924-D3FD4A8AEDDA}" dt="2021-09-15T14:42:07.234" v="1700" actId="20577"/>
          <ac:spMkLst>
            <pc:docMk/>
            <pc:sldMk cId="2143100098" sldId="313"/>
            <ac:spMk id="6" creationId="{5BA23285-C2FB-48AF-B341-4E988353219F}"/>
          </ac:spMkLst>
        </pc:spChg>
        <pc:spChg chg="del">
          <ac:chgData name="Oriol Bosch Jover" userId="9dbb7b1c-6ccb-4168-bf1c-5552a8f27a80" providerId="ADAL" clId="{92635116-FC59-4FB9-9924-D3FD4A8AEDDA}" dt="2021-09-15T14:42:00.632" v="1696" actId="478"/>
          <ac:spMkLst>
            <pc:docMk/>
            <pc:sldMk cId="2143100098" sldId="313"/>
            <ac:spMk id="8" creationId="{61A48EC2-9A40-4281-9042-8FE10EB9EAC4}"/>
          </ac:spMkLst>
        </pc:spChg>
        <pc:spChg chg="del">
          <ac:chgData name="Oriol Bosch Jover" userId="9dbb7b1c-6ccb-4168-bf1c-5552a8f27a80" providerId="ADAL" clId="{92635116-FC59-4FB9-9924-D3FD4A8AEDDA}" dt="2021-09-15T14:41:58.789" v="1694" actId="478"/>
          <ac:spMkLst>
            <pc:docMk/>
            <pc:sldMk cId="2143100098" sldId="313"/>
            <ac:spMk id="9" creationId="{A5DBB826-DD01-4B20-B551-B52675EAFFC1}"/>
          </ac:spMkLst>
        </pc:spChg>
        <pc:spChg chg="del">
          <ac:chgData name="Oriol Bosch Jover" userId="9dbb7b1c-6ccb-4168-bf1c-5552a8f27a80" providerId="ADAL" clId="{92635116-FC59-4FB9-9924-D3FD4A8AEDDA}" dt="2021-09-15T14:42:04.144" v="1698" actId="478"/>
          <ac:spMkLst>
            <pc:docMk/>
            <pc:sldMk cId="2143100098" sldId="313"/>
            <ac:spMk id="10" creationId="{52DC4943-F70B-4D56-8C22-81D3672B8BDC}"/>
          </ac:spMkLst>
        </pc:spChg>
        <pc:spChg chg="del">
          <ac:chgData name="Oriol Bosch Jover" userId="9dbb7b1c-6ccb-4168-bf1c-5552a8f27a80" providerId="ADAL" clId="{92635116-FC59-4FB9-9924-D3FD4A8AEDDA}" dt="2021-09-15T14:41:59.807" v="1695" actId="478"/>
          <ac:spMkLst>
            <pc:docMk/>
            <pc:sldMk cId="2143100098" sldId="313"/>
            <ac:spMk id="11" creationId="{609ADCC1-D82C-441B-A6C4-8C5C6A3B35C5}"/>
          </ac:spMkLst>
        </pc:spChg>
      </pc:sldChg>
      <pc:sldChg chg="delSp add del mod">
        <pc:chgData name="Oriol Bosch Jover" userId="9dbb7b1c-6ccb-4168-bf1c-5552a8f27a80" providerId="ADAL" clId="{92635116-FC59-4FB9-9924-D3FD4A8AEDDA}" dt="2021-09-16T10:08:53.684" v="3833" actId="2696"/>
        <pc:sldMkLst>
          <pc:docMk/>
          <pc:sldMk cId="1254610466" sldId="314"/>
        </pc:sldMkLst>
        <pc:spChg chg="del">
          <ac:chgData name="Oriol Bosch Jover" userId="9dbb7b1c-6ccb-4168-bf1c-5552a8f27a80" providerId="ADAL" clId="{92635116-FC59-4FB9-9924-D3FD4A8AEDDA}" dt="2021-09-15T14:42:17.763" v="1707" actId="478"/>
          <ac:spMkLst>
            <pc:docMk/>
            <pc:sldMk cId="1254610466" sldId="314"/>
            <ac:spMk id="2" creationId="{CF7A4DBA-1013-4DEC-A00C-285333F8A110}"/>
          </ac:spMkLst>
        </pc:spChg>
        <pc:spChg chg="del">
          <ac:chgData name="Oriol Bosch Jover" userId="9dbb7b1c-6ccb-4168-bf1c-5552a8f27a80" providerId="ADAL" clId="{92635116-FC59-4FB9-9924-D3FD4A8AEDDA}" dt="2021-09-15T14:42:20.208" v="1708" actId="478"/>
          <ac:spMkLst>
            <pc:docMk/>
            <pc:sldMk cId="1254610466" sldId="314"/>
            <ac:spMk id="3" creationId="{E2DBC379-46CF-45CC-B454-3FF27ACEE143}"/>
          </ac:spMkLst>
        </pc:spChg>
        <pc:spChg chg="del">
          <ac:chgData name="Oriol Bosch Jover" userId="9dbb7b1c-6ccb-4168-bf1c-5552a8f27a80" providerId="ADAL" clId="{92635116-FC59-4FB9-9924-D3FD4A8AEDDA}" dt="2021-09-15T14:42:15.519" v="1705" actId="478"/>
          <ac:spMkLst>
            <pc:docMk/>
            <pc:sldMk cId="1254610466" sldId="314"/>
            <ac:spMk id="8" creationId="{61A48EC2-9A40-4281-9042-8FE10EB9EAC4}"/>
          </ac:spMkLst>
        </pc:spChg>
        <pc:spChg chg="del">
          <ac:chgData name="Oriol Bosch Jover" userId="9dbb7b1c-6ccb-4168-bf1c-5552a8f27a80" providerId="ADAL" clId="{92635116-FC59-4FB9-9924-D3FD4A8AEDDA}" dt="2021-09-15T14:42:13.293" v="1703" actId="478"/>
          <ac:spMkLst>
            <pc:docMk/>
            <pc:sldMk cId="1254610466" sldId="314"/>
            <ac:spMk id="9" creationId="{A5DBB826-DD01-4B20-B551-B52675EAFFC1}"/>
          </ac:spMkLst>
        </pc:spChg>
        <pc:spChg chg="del">
          <ac:chgData name="Oriol Bosch Jover" userId="9dbb7b1c-6ccb-4168-bf1c-5552a8f27a80" providerId="ADAL" clId="{92635116-FC59-4FB9-9924-D3FD4A8AEDDA}" dt="2021-09-15T14:42:17.092" v="1706" actId="478"/>
          <ac:spMkLst>
            <pc:docMk/>
            <pc:sldMk cId="1254610466" sldId="314"/>
            <ac:spMk id="10" creationId="{52DC4943-F70B-4D56-8C22-81D3672B8BDC}"/>
          </ac:spMkLst>
        </pc:spChg>
        <pc:spChg chg="del">
          <ac:chgData name="Oriol Bosch Jover" userId="9dbb7b1c-6ccb-4168-bf1c-5552a8f27a80" providerId="ADAL" clId="{92635116-FC59-4FB9-9924-D3FD4A8AEDDA}" dt="2021-09-15T14:42:14.351" v="1704" actId="478"/>
          <ac:spMkLst>
            <pc:docMk/>
            <pc:sldMk cId="1254610466" sldId="314"/>
            <ac:spMk id="11" creationId="{609ADCC1-D82C-441B-A6C4-8C5C6A3B35C5}"/>
          </ac:spMkLst>
        </pc:spChg>
      </pc:sldChg>
      <pc:sldChg chg="add del">
        <pc:chgData name="Oriol Bosch Jover" userId="9dbb7b1c-6ccb-4168-bf1c-5552a8f27a80" providerId="ADAL" clId="{92635116-FC59-4FB9-9924-D3FD4A8AEDDA}" dt="2021-09-16T10:08:19.432" v="3827" actId="2696"/>
        <pc:sldMkLst>
          <pc:docMk/>
          <pc:sldMk cId="1719142981" sldId="315"/>
        </pc:sldMkLst>
      </pc:sldChg>
      <pc:sldChg chg="delSp modSp add mod">
        <pc:chgData name="Oriol Bosch Jover" userId="9dbb7b1c-6ccb-4168-bf1c-5552a8f27a80" providerId="ADAL" clId="{92635116-FC59-4FB9-9924-D3FD4A8AEDDA}" dt="2021-09-15T14:43:57.541" v="1723" actId="478"/>
        <pc:sldMkLst>
          <pc:docMk/>
          <pc:sldMk cId="2455539049" sldId="316"/>
        </pc:sldMkLst>
        <pc:spChg chg="mod">
          <ac:chgData name="Oriol Bosch Jover" userId="9dbb7b1c-6ccb-4168-bf1c-5552a8f27a80" providerId="ADAL" clId="{92635116-FC59-4FB9-9924-D3FD4A8AEDDA}" dt="2021-09-15T14:43:54.073" v="1721" actId="20577"/>
          <ac:spMkLst>
            <pc:docMk/>
            <pc:sldMk cId="2455539049" sldId="316"/>
            <ac:spMk id="7" creationId="{F1599C23-1FDC-460B-8492-FBCFA182F15E}"/>
          </ac:spMkLst>
        </pc:spChg>
        <pc:picChg chg="del">
          <ac:chgData name="Oriol Bosch Jover" userId="9dbb7b1c-6ccb-4168-bf1c-5552a8f27a80" providerId="ADAL" clId="{92635116-FC59-4FB9-9924-D3FD4A8AEDDA}" dt="2021-09-15T14:43:56.731" v="1722" actId="478"/>
          <ac:picMkLst>
            <pc:docMk/>
            <pc:sldMk cId="2455539049" sldId="316"/>
            <ac:picMk id="4" creationId="{D0C381FE-3202-46B3-A6C3-87F357780FC9}"/>
          </ac:picMkLst>
        </pc:picChg>
        <pc:picChg chg="del">
          <ac:chgData name="Oriol Bosch Jover" userId="9dbb7b1c-6ccb-4168-bf1c-5552a8f27a80" providerId="ADAL" clId="{92635116-FC59-4FB9-9924-D3FD4A8AEDDA}" dt="2021-09-15T14:43:57.541" v="1723" actId="478"/>
          <ac:picMkLst>
            <pc:docMk/>
            <pc:sldMk cId="2455539049" sldId="316"/>
            <ac:picMk id="5" creationId="{482B3196-0B5F-4025-BC1C-A1FE109E95DC}"/>
          </ac:picMkLst>
        </pc:picChg>
      </pc:sldChg>
      <pc:sldChg chg="addSp delSp modSp add mod">
        <pc:chgData name="Oriol Bosch Jover" userId="9dbb7b1c-6ccb-4168-bf1c-5552a8f27a80" providerId="ADAL" clId="{92635116-FC59-4FB9-9924-D3FD4A8AEDDA}" dt="2021-09-16T11:23:53.530" v="4305" actId="20577"/>
        <pc:sldMkLst>
          <pc:docMk/>
          <pc:sldMk cId="3976143307" sldId="317"/>
        </pc:sldMkLst>
        <pc:spChg chg="add del mod">
          <ac:chgData name="Oriol Bosch Jover" userId="9dbb7b1c-6ccb-4168-bf1c-5552a8f27a80" providerId="ADAL" clId="{92635116-FC59-4FB9-9924-D3FD4A8AEDDA}" dt="2021-09-15T14:47:06.004" v="1806" actId="478"/>
          <ac:spMkLst>
            <pc:docMk/>
            <pc:sldMk cId="3976143307" sldId="317"/>
            <ac:spMk id="3" creationId="{46D94FF2-CBAD-49E3-AE77-9C43EFF625A0}"/>
          </ac:spMkLst>
        </pc:spChg>
        <pc:spChg chg="mod">
          <ac:chgData name="Oriol Bosch Jover" userId="9dbb7b1c-6ccb-4168-bf1c-5552a8f27a80" providerId="ADAL" clId="{92635116-FC59-4FB9-9924-D3FD4A8AEDDA}" dt="2021-09-16T11:23:53.530" v="4305" actId="20577"/>
          <ac:spMkLst>
            <pc:docMk/>
            <pc:sldMk cId="3976143307" sldId="317"/>
            <ac:spMk id="5" creationId="{35F5EB96-DB4D-41EA-94FC-1B92615241DC}"/>
          </ac:spMkLst>
        </pc:spChg>
        <pc:spChg chg="del mod">
          <ac:chgData name="Oriol Bosch Jover" userId="9dbb7b1c-6ccb-4168-bf1c-5552a8f27a80" providerId="ADAL" clId="{92635116-FC59-4FB9-9924-D3FD4A8AEDDA}" dt="2021-09-15T14:47:04.012" v="1805" actId="478"/>
          <ac:spMkLst>
            <pc:docMk/>
            <pc:sldMk cId="3976143307" sldId="317"/>
            <ac:spMk id="6" creationId="{5BA23285-C2FB-48AF-B341-4E988353219F}"/>
          </ac:spMkLst>
        </pc:spChg>
        <pc:spChg chg="mod">
          <ac:chgData name="Oriol Bosch Jover" userId="9dbb7b1c-6ccb-4168-bf1c-5552a8f27a80" providerId="ADAL" clId="{92635116-FC59-4FB9-9924-D3FD4A8AEDDA}" dt="2021-09-15T14:44:18.373" v="1757" actId="20577"/>
          <ac:spMkLst>
            <pc:docMk/>
            <pc:sldMk cId="3976143307" sldId="317"/>
            <ac:spMk id="7" creationId="{9BEC78D5-FEC4-4B78-A623-8C553336B693}"/>
          </ac:spMkLst>
        </pc:spChg>
        <pc:spChg chg="del mod">
          <ac:chgData name="Oriol Bosch Jover" userId="9dbb7b1c-6ccb-4168-bf1c-5552a8f27a80" providerId="ADAL" clId="{92635116-FC59-4FB9-9924-D3FD4A8AEDDA}" dt="2021-09-15T14:46:59.352" v="1803" actId="478"/>
          <ac:spMkLst>
            <pc:docMk/>
            <pc:sldMk cId="3976143307" sldId="317"/>
            <ac:spMk id="11" creationId="{677A7672-74C7-4955-BC09-75FB4C084D0E}"/>
          </ac:spMkLst>
        </pc:spChg>
        <pc:spChg chg="del mod">
          <ac:chgData name="Oriol Bosch Jover" userId="9dbb7b1c-6ccb-4168-bf1c-5552a8f27a80" providerId="ADAL" clId="{92635116-FC59-4FB9-9924-D3FD4A8AEDDA}" dt="2021-09-15T14:47:09.080" v="1807" actId="478"/>
          <ac:spMkLst>
            <pc:docMk/>
            <pc:sldMk cId="3976143307" sldId="317"/>
            <ac:spMk id="12" creationId="{5CA895EF-DCD5-4F83-B7DC-CFFB0C92C832}"/>
          </ac:spMkLst>
        </pc:spChg>
        <pc:spChg chg="del mod">
          <ac:chgData name="Oriol Bosch Jover" userId="9dbb7b1c-6ccb-4168-bf1c-5552a8f27a80" providerId="ADAL" clId="{92635116-FC59-4FB9-9924-D3FD4A8AEDDA}" dt="2021-09-15T14:47:13.074" v="1808" actId="478"/>
          <ac:spMkLst>
            <pc:docMk/>
            <pc:sldMk cId="3976143307" sldId="317"/>
            <ac:spMk id="13" creationId="{266FDB1D-3FEC-471D-8280-3B6243076486}"/>
          </ac:spMkLst>
        </pc:spChg>
        <pc:spChg chg="del mod">
          <ac:chgData name="Oriol Bosch Jover" userId="9dbb7b1c-6ccb-4168-bf1c-5552a8f27a80" providerId="ADAL" clId="{92635116-FC59-4FB9-9924-D3FD4A8AEDDA}" dt="2021-09-16T11:06:00.381" v="4185" actId="478"/>
          <ac:spMkLst>
            <pc:docMk/>
            <pc:sldMk cId="3976143307" sldId="317"/>
            <ac:spMk id="16" creationId="{77DF921F-BC26-407F-9984-42B9BB1E46F9}"/>
          </ac:spMkLst>
        </pc:spChg>
        <pc:spChg chg="add del mod">
          <ac:chgData name="Oriol Bosch Jover" userId="9dbb7b1c-6ccb-4168-bf1c-5552a8f27a80" providerId="ADAL" clId="{92635116-FC59-4FB9-9924-D3FD4A8AEDDA}" dt="2021-09-15T14:47:17.368" v="1810"/>
          <ac:spMkLst>
            <pc:docMk/>
            <pc:sldMk cId="3976143307" sldId="317"/>
            <ac:spMk id="17" creationId="{D91684F9-249F-488D-80D4-9763AF0E1805}"/>
          </ac:spMkLst>
        </pc:spChg>
        <pc:spChg chg="del mod">
          <ac:chgData name="Oriol Bosch Jover" userId="9dbb7b1c-6ccb-4168-bf1c-5552a8f27a80" providerId="ADAL" clId="{92635116-FC59-4FB9-9924-D3FD4A8AEDDA}" dt="2021-09-16T11:05:59.189" v="4184" actId="478"/>
          <ac:spMkLst>
            <pc:docMk/>
            <pc:sldMk cId="3976143307" sldId="317"/>
            <ac:spMk id="19" creationId="{50B50682-E4F5-4B62-8652-CF315F15AA04}"/>
          </ac:spMkLst>
        </pc:spChg>
        <pc:spChg chg="del mod">
          <ac:chgData name="Oriol Bosch Jover" userId="9dbb7b1c-6ccb-4168-bf1c-5552a8f27a80" providerId="ADAL" clId="{92635116-FC59-4FB9-9924-D3FD4A8AEDDA}" dt="2021-09-15T14:47:09.080" v="1807" actId="478"/>
          <ac:spMkLst>
            <pc:docMk/>
            <pc:sldMk cId="3976143307" sldId="317"/>
            <ac:spMk id="21" creationId="{11187C08-04E0-4FF0-A532-7CED61D14352}"/>
          </ac:spMkLst>
        </pc:spChg>
        <pc:spChg chg="add mod">
          <ac:chgData name="Oriol Bosch Jover" userId="9dbb7b1c-6ccb-4168-bf1c-5552a8f27a80" providerId="ADAL" clId="{92635116-FC59-4FB9-9924-D3FD4A8AEDDA}" dt="2021-09-16T11:06:29.674" v="4190" actId="1076"/>
          <ac:spMkLst>
            <pc:docMk/>
            <pc:sldMk cId="3976143307" sldId="317"/>
            <ac:spMk id="22" creationId="{F2D7B445-430E-4A4F-87A5-FA76B952396B}"/>
          </ac:spMkLst>
        </pc:spChg>
        <pc:spChg chg="add mod">
          <ac:chgData name="Oriol Bosch Jover" userId="9dbb7b1c-6ccb-4168-bf1c-5552a8f27a80" providerId="ADAL" clId="{92635116-FC59-4FB9-9924-D3FD4A8AEDDA}" dt="2021-09-16T11:06:29.674" v="4190" actId="1076"/>
          <ac:spMkLst>
            <pc:docMk/>
            <pc:sldMk cId="3976143307" sldId="317"/>
            <ac:spMk id="23" creationId="{DEAC34E9-5780-452F-BE37-1F5041B8EAEA}"/>
          </ac:spMkLst>
        </pc:spChg>
        <pc:spChg chg="add mod">
          <ac:chgData name="Oriol Bosch Jover" userId="9dbb7b1c-6ccb-4168-bf1c-5552a8f27a80" providerId="ADAL" clId="{92635116-FC59-4FB9-9924-D3FD4A8AEDDA}" dt="2021-09-16T11:06:24.100" v="4189" actId="1076"/>
          <ac:spMkLst>
            <pc:docMk/>
            <pc:sldMk cId="3976143307" sldId="317"/>
            <ac:spMk id="24" creationId="{D98290D3-5AD7-4184-B0F0-37176C345CD3}"/>
          </ac:spMkLst>
        </pc:spChg>
        <pc:spChg chg="add mod">
          <ac:chgData name="Oriol Bosch Jover" userId="9dbb7b1c-6ccb-4168-bf1c-5552a8f27a80" providerId="ADAL" clId="{92635116-FC59-4FB9-9924-D3FD4A8AEDDA}" dt="2021-09-16T11:06:24.100" v="4189" actId="1076"/>
          <ac:spMkLst>
            <pc:docMk/>
            <pc:sldMk cId="3976143307" sldId="317"/>
            <ac:spMk id="25" creationId="{EC877F34-E501-40E2-A428-577F93BCE175}"/>
          </ac:spMkLst>
        </pc:spChg>
        <pc:picChg chg="del mod">
          <ac:chgData name="Oriol Bosch Jover" userId="9dbb7b1c-6ccb-4168-bf1c-5552a8f27a80" providerId="ADAL" clId="{92635116-FC59-4FB9-9924-D3FD4A8AEDDA}" dt="2021-09-15T14:46:23.193" v="1795" actId="478"/>
          <ac:picMkLst>
            <pc:docMk/>
            <pc:sldMk cId="3976143307" sldId="317"/>
            <ac:picMk id="14" creationId="{569425B8-96F0-44F8-8632-904E4982CE93}"/>
          </ac:picMkLst>
        </pc:picChg>
        <pc:picChg chg="del mod">
          <ac:chgData name="Oriol Bosch Jover" userId="9dbb7b1c-6ccb-4168-bf1c-5552a8f27a80" providerId="ADAL" clId="{92635116-FC59-4FB9-9924-D3FD4A8AEDDA}" dt="2021-09-15T14:46:24.508" v="1796" actId="478"/>
          <ac:picMkLst>
            <pc:docMk/>
            <pc:sldMk cId="3976143307" sldId="317"/>
            <ac:picMk id="18" creationId="{D9FE1F1E-CA62-49E5-9C5A-5F79556E2624}"/>
          </ac:picMkLst>
        </pc:picChg>
        <pc:picChg chg="del mod">
          <ac:chgData name="Oriol Bosch Jover" userId="9dbb7b1c-6ccb-4168-bf1c-5552a8f27a80" providerId="ADAL" clId="{92635116-FC59-4FB9-9924-D3FD4A8AEDDA}" dt="2021-09-15T14:46:22.144" v="1794" actId="478"/>
          <ac:picMkLst>
            <pc:docMk/>
            <pc:sldMk cId="3976143307" sldId="317"/>
            <ac:picMk id="20" creationId="{1ADAC909-3DA3-4DC7-A5ED-F9BDEF9E1787}"/>
          </ac:picMkLst>
        </pc:picChg>
      </pc:sldChg>
      <pc:sldChg chg="addSp delSp modSp add mod">
        <pc:chgData name="Oriol Bosch Jover" userId="9dbb7b1c-6ccb-4168-bf1c-5552a8f27a80" providerId="ADAL" clId="{92635116-FC59-4FB9-9924-D3FD4A8AEDDA}" dt="2021-09-16T09:35:37.007" v="2851"/>
        <pc:sldMkLst>
          <pc:docMk/>
          <pc:sldMk cId="1224120280" sldId="318"/>
        </pc:sldMkLst>
        <pc:spChg chg="mod">
          <ac:chgData name="Oriol Bosch Jover" userId="9dbb7b1c-6ccb-4168-bf1c-5552a8f27a80" providerId="ADAL" clId="{92635116-FC59-4FB9-9924-D3FD4A8AEDDA}" dt="2021-09-16T09:28:21.736" v="2809" actId="20577"/>
          <ac:spMkLst>
            <pc:docMk/>
            <pc:sldMk cId="1224120280" sldId="318"/>
            <ac:spMk id="6" creationId="{5BA23285-C2FB-48AF-B341-4E988353219F}"/>
          </ac:spMkLst>
        </pc:spChg>
        <pc:spChg chg="del">
          <ac:chgData name="Oriol Bosch Jover" userId="9dbb7b1c-6ccb-4168-bf1c-5552a8f27a80" providerId="ADAL" clId="{92635116-FC59-4FB9-9924-D3FD4A8AEDDA}" dt="2021-09-16T09:35:36.678" v="2850" actId="478"/>
          <ac:spMkLst>
            <pc:docMk/>
            <pc:sldMk cId="1224120280" sldId="318"/>
            <ac:spMk id="8" creationId="{EE47E672-1FEA-4E10-97BC-8C4118B21F0F}"/>
          </ac:spMkLst>
        </pc:spChg>
        <pc:spChg chg="add mod">
          <ac:chgData name="Oriol Bosch Jover" userId="9dbb7b1c-6ccb-4168-bf1c-5552a8f27a80" providerId="ADAL" clId="{92635116-FC59-4FB9-9924-D3FD4A8AEDDA}" dt="2021-09-16T09:35:37.007" v="2851"/>
          <ac:spMkLst>
            <pc:docMk/>
            <pc:sldMk cId="1224120280" sldId="318"/>
            <ac:spMk id="10" creationId="{E1022ACB-1C44-45A3-B2B7-63006C43551F}"/>
          </ac:spMkLst>
        </pc:spChg>
      </pc:sldChg>
      <pc:sldChg chg="modSp add del mod">
        <pc:chgData name="Oriol Bosch Jover" userId="9dbb7b1c-6ccb-4168-bf1c-5552a8f27a80" providerId="ADAL" clId="{92635116-FC59-4FB9-9924-D3FD4A8AEDDA}" dt="2021-09-16T09:15:58.477" v="2319" actId="2696"/>
        <pc:sldMkLst>
          <pc:docMk/>
          <pc:sldMk cId="3249307829" sldId="318"/>
        </pc:sldMkLst>
        <pc:spChg chg="mod">
          <ac:chgData name="Oriol Bosch Jover" userId="9dbb7b1c-6ccb-4168-bf1c-5552a8f27a80" providerId="ADAL" clId="{92635116-FC59-4FB9-9924-D3FD4A8AEDDA}" dt="2021-09-16T09:15:48.548" v="2316" actId="20577"/>
          <ac:spMkLst>
            <pc:docMk/>
            <pc:sldMk cId="3249307829" sldId="318"/>
            <ac:spMk id="6" creationId="{5BA23285-C2FB-48AF-B341-4E988353219F}"/>
          </ac:spMkLst>
        </pc:spChg>
      </pc:sldChg>
      <pc:sldChg chg="addSp delSp modSp add mod">
        <pc:chgData name="Oriol Bosch Jover" userId="9dbb7b1c-6ccb-4168-bf1c-5552a8f27a80" providerId="ADAL" clId="{92635116-FC59-4FB9-9924-D3FD4A8AEDDA}" dt="2021-09-16T09:35:40.379" v="2853"/>
        <pc:sldMkLst>
          <pc:docMk/>
          <pc:sldMk cId="4056547090" sldId="319"/>
        </pc:sldMkLst>
        <pc:spChg chg="mod">
          <ac:chgData name="Oriol Bosch Jover" userId="9dbb7b1c-6ccb-4168-bf1c-5552a8f27a80" providerId="ADAL" clId="{92635116-FC59-4FB9-9924-D3FD4A8AEDDA}" dt="2021-09-16T09:28:32.737" v="2811" actId="20577"/>
          <ac:spMkLst>
            <pc:docMk/>
            <pc:sldMk cId="4056547090" sldId="319"/>
            <ac:spMk id="6" creationId="{5BA23285-C2FB-48AF-B341-4E988353219F}"/>
          </ac:spMkLst>
        </pc:spChg>
        <pc:spChg chg="del">
          <ac:chgData name="Oriol Bosch Jover" userId="9dbb7b1c-6ccb-4168-bf1c-5552a8f27a80" providerId="ADAL" clId="{92635116-FC59-4FB9-9924-D3FD4A8AEDDA}" dt="2021-09-16T09:35:40.003" v="2852" actId="478"/>
          <ac:spMkLst>
            <pc:docMk/>
            <pc:sldMk cId="4056547090" sldId="319"/>
            <ac:spMk id="8" creationId="{EE47E672-1FEA-4E10-97BC-8C4118B21F0F}"/>
          </ac:spMkLst>
        </pc:spChg>
        <pc:spChg chg="add mod">
          <ac:chgData name="Oriol Bosch Jover" userId="9dbb7b1c-6ccb-4168-bf1c-5552a8f27a80" providerId="ADAL" clId="{92635116-FC59-4FB9-9924-D3FD4A8AEDDA}" dt="2021-09-16T09:35:40.379" v="2853"/>
          <ac:spMkLst>
            <pc:docMk/>
            <pc:sldMk cId="4056547090" sldId="319"/>
            <ac:spMk id="10" creationId="{C100C520-AB21-42EB-9496-D7E5634ACFD7}"/>
          </ac:spMkLst>
        </pc:spChg>
      </pc:sldChg>
      <pc:sldChg chg="addSp delSp modSp add mod">
        <pc:chgData name="Oriol Bosch Jover" userId="9dbb7b1c-6ccb-4168-bf1c-5552a8f27a80" providerId="ADAL" clId="{92635116-FC59-4FB9-9924-D3FD4A8AEDDA}" dt="2021-09-16T09:35:43.909" v="2855"/>
        <pc:sldMkLst>
          <pc:docMk/>
          <pc:sldMk cId="1740981848" sldId="320"/>
        </pc:sldMkLst>
        <pc:spChg chg="del">
          <ac:chgData name="Oriol Bosch Jover" userId="9dbb7b1c-6ccb-4168-bf1c-5552a8f27a80" providerId="ADAL" clId="{92635116-FC59-4FB9-9924-D3FD4A8AEDDA}" dt="2021-09-16T09:35:43.624" v="2854" actId="478"/>
          <ac:spMkLst>
            <pc:docMk/>
            <pc:sldMk cId="1740981848" sldId="320"/>
            <ac:spMk id="8" creationId="{EE47E672-1FEA-4E10-97BC-8C4118B21F0F}"/>
          </ac:spMkLst>
        </pc:spChg>
        <pc:spChg chg="add mod">
          <ac:chgData name="Oriol Bosch Jover" userId="9dbb7b1c-6ccb-4168-bf1c-5552a8f27a80" providerId="ADAL" clId="{92635116-FC59-4FB9-9924-D3FD4A8AEDDA}" dt="2021-09-16T09:35:43.909" v="2855"/>
          <ac:spMkLst>
            <pc:docMk/>
            <pc:sldMk cId="1740981848" sldId="320"/>
            <ac:spMk id="10" creationId="{651F5986-2008-4976-B6D5-79F0CBBC7F1D}"/>
          </ac:spMkLst>
        </pc:spChg>
      </pc:sldChg>
      <pc:sldChg chg="addSp modSp add mod">
        <pc:chgData name="Oriol Bosch Jover" userId="9dbb7b1c-6ccb-4168-bf1c-5552a8f27a80" providerId="ADAL" clId="{92635116-FC59-4FB9-9924-D3FD4A8AEDDA}" dt="2021-09-16T10:11:09.596" v="3936" actId="1076"/>
        <pc:sldMkLst>
          <pc:docMk/>
          <pc:sldMk cId="2978932883" sldId="321"/>
        </pc:sldMkLst>
        <pc:spChg chg="mod">
          <ac:chgData name="Oriol Bosch Jover" userId="9dbb7b1c-6ccb-4168-bf1c-5552a8f27a80" providerId="ADAL" clId="{92635116-FC59-4FB9-9924-D3FD4A8AEDDA}" dt="2021-09-16T09:29:41.009" v="2818" actId="20577"/>
          <ac:spMkLst>
            <pc:docMk/>
            <pc:sldMk cId="2978932883" sldId="321"/>
            <ac:spMk id="6" creationId="{5BA23285-C2FB-48AF-B341-4E988353219F}"/>
          </ac:spMkLst>
        </pc:spChg>
        <pc:spChg chg="mod">
          <ac:chgData name="Oriol Bosch Jover" userId="9dbb7b1c-6ccb-4168-bf1c-5552a8f27a80" providerId="ADAL" clId="{92635116-FC59-4FB9-9924-D3FD4A8AEDDA}" dt="2021-09-16T09:31:49.803" v="2833" actId="1076"/>
          <ac:spMkLst>
            <pc:docMk/>
            <pc:sldMk cId="2978932883" sldId="321"/>
            <ac:spMk id="8" creationId="{EE47E672-1FEA-4E10-97BC-8C4118B21F0F}"/>
          </ac:spMkLst>
        </pc:spChg>
        <pc:spChg chg="add mod">
          <ac:chgData name="Oriol Bosch Jover" userId="9dbb7b1c-6ccb-4168-bf1c-5552a8f27a80" providerId="ADAL" clId="{92635116-FC59-4FB9-9924-D3FD4A8AEDDA}" dt="2021-09-16T10:11:04.910" v="3935" actId="1076"/>
          <ac:spMkLst>
            <pc:docMk/>
            <pc:sldMk cId="2978932883" sldId="321"/>
            <ac:spMk id="10" creationId="{CEA99B72-DC13-49A8-9E91-0DBE0EA0D952}"/>
          </ac:spMkLst>
        </pc:spChg>
        <pc:spChg chg="add mod">
          <ac:chgData name="Oriol Bosch Jover" userId="9dbb7b1c-6ccb-4168-bf1c-5552a8f27a80" providerId="ADAL" clId="{92635116-FC59-4FB9-9924-D3FD4A8AEDDA}" dt="2021-09-16T10:11:09.596" v="3936" actId="1076"/>
          <ac:spMkLst>
            <pc:docMk/>
            <pc:sldMk cId="2978932883" sldId="321"/>
            <ac:spMk id="11" creationId="{67860D19-BAEF-41BF-BCD0-5324A9170900}"/>
          </ac:spMkLst>
        </pc:spChg>
        <pc:graphicFrameChg chg="add mod">
          <ac:chgData name="Oriol Bosch Jover" userId="9dbb7b1c-6ccb-4168-bf1c-5552a8f27a80" providerId="ADAL" clId="{92635116-FC59-4FB9-9924-D3FD4A8AEDDA}" dt="2021-09-16T10:11:04.910" v="3935" actId="1076"/>
          <ac:graphicFrameMkLst>
            <pc:docMk/>
            <pc:sldMk cId="2978932883" sldId="321"/>
            <ac:graphicFrameMk id="9" creationId="{77AFAE5D-2804-49A1-851F-C8AB6C7F26D1}"/>
          </ac:graphicFrameMkLst>
        </pc:graphicFrameChg>
      </pc:sldChg>
      <pc:sldChg chg="addSp delSp modSp add del mod">
        <pc:chgData name="Oriol Bosch Jover" userId="9dbb7b1c-6ccb-4168-bf1c-5552a8f27a80" providerId="ADAL" clId="{92635116-FC59-4FB9-9924-D3FD4A8AEDDA}" dt="2021-09-16T10:13:44.573" v="3972" actId="2696"/>
        <pc:sldMkLst>
          <pc:docMk/>
          <pc:sldMk cId="4134993585" sldId="322"/>
        </pc:sldMkLst>
        <pc:spChg chg="add del mod">
          <ac:chgData name="Oriol Bosch Jover" userId="9dbb7b1c-6ccb-4168-bf1c-5552a8f27a80" providerId="ADAL" clId="{92635116-FC59-4FB9-9924-D3FD4A8AEDDA}" dt="2021-09-16T10:13:37.946" v="3969" actId="478"/>
          <ac:spMkLst>
            <pc:docMk/>
            <pc:sldMk cId="4134993585" sldId="322"/>
            <ac:spMk id="9" creationId="{7833CB37-944D-4016-A955-9E21C06454B4}"/>
          </ac:spMkLst>
        </pc:spChg>
      </pc:sldChg>
      <pc:sldChg chg="addSp modSp add mod">
        <pc:chgData name="Oriol Bosch Jover" userId="9dbb7b1c-6ccb-4168-bf1c-5552a8f27a80" providerId="ADAL" clId="{92635116-FC59-4FB9-9924-D3FD4A8AEDDA}" dt="2021-09-17T09:25:03.439" v="4329"/>
        <pc:sldMkLst>
          <pc:docMk/>
          <pc:sldMk cId="2382675231" sldId="323"/>
        </pc:sldMkLst>
        <pc:spChg chg="mod">
          <ac:chgData name="Oriol Bosch Jover" userId="9dbb7b1c-6ccb-4168-bf1c-5552a8f27a80" providerId="ADAL" clId="{92635116-FC59-4FB9-9924-D3FD4A8AEDDA}" dt="2021-09-17T09:25:03.439" v="4329"/>
          <ac:spMkLst>
            <pc:docMk/>
            <pc:sldMk cId="2382675231" sldId="323"/>
            <ac:spMk id="9" creationId="{A893D32B-FF69-4111-B70A-40B297D23849}"/>
          </ac:spMkLst>
        </pc:spChg>
        <pc:spChg chg="add mod">
          <ac:chgData name="Oriol Bosch Jover" userId="9dbb7b1c-6ccb-4168-bf1c-5552a8f27a80" providerId="ADAL" clId="{92635116-FC59-4FB9-9924-D3FD4A8AEDDA}" dt="2021-09-16T09:49:17.734" v="3397" actId="14100"/>
          <ac:spMkLst>
            <pc:docMk/>
            <pc:sldMk cId="2382675231" sldId="323"/>
            <ac:spMk id="10" creationId="{C42AB6E4-C51F-4415-A6D2-AAD60B90079C}"/>
          </ac:spMkLst>
        </pc:spChg>
      </pc:sldChg>
      <pc:sldChg chg="add del">
        <pc:chgData name="Oriol Bosch Jover" userId="9dbb7b1c-6ccb-4168-bf1c-5552a8f27a80" providerId="ADAL" clId="{92635116-FC59-4FB9-9924-D3FD4A8AEDDA}" dt="2021-09-16T09:51:32.706" v="3460" actId="2696"/>
        <pc:sldMkLst>
          <pc:docMk/>
          <pc:sldMk cId="3841930000" sldId="324"/>
        </pc:sldMkLst>
      </pc:sldChg>
      <pc:sldChg chg="addSp delSp modSp add mod ord">
        <pc:chgData name="Oriol Bosch Jover" userId="9dbb7b1c-6ccb-4168-bf1c-5552a8f27a80" providerId="ADAL" clId="{92635116-FC59-4FB9-9924-D3FD4A8AEDDA}" dt="2021-09-17T09:24:50.174" v="4327"/>
        <pc:sldMkLst>
          <pc:docMk/>
          <pc:sldMk cId="3105382884" sldId="325"/>
        </pc:sldMkLst>
        <pc:spChg chg="mod">
          <ac:chgData name="Oriol Bosch Jover" userId="9dbb7b1c-6ccb-4168-bf1c-5552a8f27a80" providerId="ADAL" clId="{92635116-FC59-4FB9-9924-D3FD4A8AEDDA}" dt="2021-09-17T09:24:50.174" v="4327"/>
          <ac:spMkLst>
            <pc:docMk/>
            <pc:sldMk cId="3105382884" sldId="325"/>
            <ac:spMk id="9" creationId="{A893D32B-FF69-4111-B70A-40B297D23849}"/>
          </ac:spMkLst>
        </pc:spChg>
        <pc:spChg chg="add del mod">
          <ac:chgData name="Oriol Bosch Jover" userId="9dbb7b1c-6ccb-4168-bf1c-5552a8f27a80" providerId="ADAL" clId="{92635116-FC59-4FB9-9924-D3FD4A8AEDDA}" dt="2021-09-16T09:52:18.778" v="3464" actId="478"/>
          <ac:spMkLst>
            <pc:docMk/>
            <pc:sldMk cId="3105382884" sldId="325"/>
            <ac:spMk id="10" creationId="{C14525DA-D011-4026-B7DB-BDA5B82D7566}"/>
          </ac:spMkLst>
        </pc:spChg>
      </pc:sldChg>
      <pc:sldChg chg="add del">
        <pc:chgData name="Oriol Bosch Jover" userId="9dbb7b1c-6ccb-4168-bf1c-5552a8f27a80" providerId="ADAL" clId="{92635116-FC59-4FB9-9924-D3FD4A8AEDDA}" dt="2021-09-16T09:48:58.232" v="3391" actId="2890"/>
        <pc:sldMkLst>
          <pc:docMk/>
          <pc:sldMk cId="1957496159" sldId="326"/>
        </pc:sldMkLst>
      </pc:sldChg>
      <pc:sldChg chg="addSp modSp add mod">
        <pc:chgData name="Oriol Bosch Jover" userId="9dbb7b1c-6ccb-4168-bf1c-5552a8f27a80" providerId="ADAL" clId="{92635116-FC59-4FB9-9924-D3FD4A8AEDDA}" dt="2021-09-17T09:25:07.821" v="4330"/>
        <pc:sldMkLst>
          <pc:docMk/>
          <pc:sldMk cId="3010750706" sldId="326"/>
        </pc:sldMkLst>
        <pc:spChg chg="mod">
          <ac:chgData name="Oriol Bosch Jover" userId="9dbb7b1c-6ccb-4168-bf1c-5552a8f27a80" providerId="ADAL" clId="{92635116-FC59-4FB9-9924-D3FD4A8AEDDA}" dt="2021-09-17T09:25:07.821" v="4330"/>
          <ac:spMkLst>
            <pc:docMk/>
            <pc:sldMk cId="3010750706" sldId="326"/>
            <ac:spMk id="9" creationId="{A893D32B-FF69-4111-B70A-40B297D23849}"/>
          </ac:spMkLst>
        </pc:spChg>
        <pc:spChg chg="add mod">
          <ac:chgData name="Oriol Bosch Jover" userId="9dbb7b1c-6ccb-4168-bf1c-5552a8f27a80" providerId="ADAL" clId="{92635116-FC59-4FB9-9924-D3FD4A8AEDDA}" dt="2021-09-16T09:49:36.676" v="3401" actId="14100"/>
          <ac:spMkLst>
            <pc:docMk/>
            <pc:sldMk cId="3010750706" sldId="326"/>
            <ac:spMk id="10" creationId="{165CFDF5-DB0D-4CCC-85E2-AAA24DC0BA91}"/>
          </ac:spMkLst>
        </pc:spChg>
      </pc:sldChg>
      <pc:sldChg chg="addSp modSp add mod">
        <pc:chgData name="Oriol Bosch Jover" userId="9dbb7b1c-6ccb-4168-bf1c-5552a8f27a80" providerId="ADAL" clId="{92635116-FC59-4FB9-9924-D3FD4A8AEDDA}" dt="2021-09-17T09:25:12.568" v="4331"/>
        <pc:sldMkLst>
          <pc:docMk/>
          <pc:sldMk cId="2861440464" sldId="327"/>
        </pc:sldMkLst>
        <pc:spChg chg="add mod">
          <ac:chgData name="Oriol Bosch Jover" userId="9dbb7b1c-6ccb-4168-bf1c-5552a8f27a80" providerId="ADAL" clId="{92635116-FC59-4FB9-9924-D3FD4A8AEDDA}" dt="2021-09-16T09:54:45.398" v="3497" actId="207"/>
          <ac:spMkLst>
            <pc:docMk/>
            <pc:sldMk cId="2861440464" sldId="327"/>
            <ac:spMk id="2" creationId="{3E51D127-70C5-40AC-B71F-0AE89F051863}"/>
          </ac:spMkLst>
        </pc:spChg>
        <pc:spChg chg="mod">
          <ac:chgData name="Oriol Bosch Jover" userId="9dbb7b1c-6ccb-4168-bf1c-5552a8f27a80" providerId="ADAL" clId="{92635116-FC59-4FB9-9924-D3FD4A8AEDDA}" dt="2021-09-17T09:25:12.568" v="4331"/>
          <ac:spMkLst>
            <pc:docMk/>
            <pc:sldMk cId="2861440464" sldId="327"/>
            <ac:spMk id="9" creationId="{A893D32B-FF69-4111-B70A-40B297D23849}"/>
          </ac:spMkLst>
        </pc:spChg>
        <pc:spChg chg="add mod">
          <ac:chgData name="Oriol Bosch Jover" userId="9dbb7b1c-6ccb-4168-bf1c-5552a8f27a80" providerId="ADAL" clId="{92635116-FC59-4FB9-9924-D3FD4A8AEDDA}" dt="2021-09-16T09:53:29.882" v="3470" actId="14100"/>
          <ac:spMkLst>
            <pc:docMk/>
            <pc:sldMk cId="2861440464" sldId="327"/>
            <ac:spMk id="10" creationId="{9DA1AA39-F61B-44DE-A0CD-E7838A7BB3D7}"/>
          </ac:spMkLst>
        </pc:spChg>
        <pc:spChg chg="add mod">
          <ac:chgData name="Oriol Bosch Jover" userId="9dbb7b1c-6ccb-4168-bf1c-5552a8f27a80" providerId="ADAL" clId="{92635116-FC59-4FB9-9924-D3FD4A8AEDDA}" dt="2021-09-16T09:53:34.821" v="3472" actId="1076"/>
          <ac:spMkLst>
            <pc:docMk/>
            <pc:sldMk cId="2861440464" sldId="327"/>
            <ac:spMk id="11" creationId="{405E7219-2AC2-4AB4-9AE7-1C777E036111}"/>
          </ac:spMkLst>
        </pc:spChg>
        <pc:spChg chg="add mod">
          <ac:chgData name="Oriol Bosch Jover" userId="9dbb7b1c-6ccb-4168-bf1c-5552a8f27a80" providerId="ADAL" clId="{92635116-FC59-4FB9-9924-D3FD4A8AEDDA}" dt="2021-09-16T09:53:42.775" v="3474" actId="1076"/>
          <ac:spMkLst>
            <pc:docMk/>
            <pc:sldMk cId="2861440464" sldId="327"/>
            <ac:spMk id="13" creationId="{2E565245-3A45-4A15-BF50-543CD3C6B145}"/>
          </ac:spMkLst>
        </pc:spChg>
        <pc:spChg chg="add mod">
          <ac:chgData name="Oriol Bosch Jover" userId="9dbb7b1c-6ccb-4168-bf1c-5552a8f27a80" providerId="ADAL" clId="{92635116-FC59-4FB9-9924-D3FD4A8AEDDA}" dt="2021-09-16T09:53:51.068" v="3477" actId="14100"/>
          <ac:spMkLst>
            <pc:docMk/>
            <pc:sldMk cId="2861440464" sldId="327"/>
            <ac:spMk id="14" creationId="{09D1CCC6-FEE2-4F37-B561-55756810CBE3}"/>
          </ac:spMkLst>
        </pc:spChg>
        <pc:spChg chg="add mod">
          <ac:chgData name="Oriol Bosch Jover" userId="9dbb7b1c-6ccb-4168-bf1c-5552a8f27a80" providerId="ADAL" clId="{92635116-FC59-4FB9-9924-D3FD4A8AEDDA}" dt="2021-09-16T09:53:59.371" v="3479" actId="1076"/>
          <ac:spMkLst>
            <pc:docMk/>
            <pc:sldMk cId="2861440464" sldId="327"/>
            <ac:spMk id="15" creationId="{696CD81F-B977-4FC1-A3F9-F6C420AD4C4C}"/>
          </ac:spMkLst>
        </pc:spChg>
        <pc:spChg chg="add mod">
          <ac:chgData name="Oriol Bosch Jover" userId="9dbb7b1c-6ccb-4168-bf1c-5552a8f27a80" providerId="ADAL" clId="{92635116-FC59-4FB9-9924-D3FD4A8AEDDA}" dt="2021-09-16T09:54:04.115" v="3481" actId="1076"/>
          <ac:spMkLst>
            <pc:docMk/>
            <pc:sldMk cId="2861440464" sldId="327"/>
            <ac:spMk id="16" creationId="{571CCAF3-EF15-4994-BCD5-E41817449F3C}"/>
          </ac:spMkLst>
        </pc:spChg>
        <pc:spChg chg="add mod">
          <ac:chgData name="Oriol Bosch Jover" userId="9dbb7b1c-6ccb-4168-bf1c-5552a8f27a80" providerId="ADAL" clId="{92635116-FC59-4FB9-9924-D3FD4A8AEDDA}" dt="2021-09-16T09:54:15.391" v="3485" actId="14100"/>
          <ac:spMkLst>
            <pc:docMk/>
            <pc:sldMk cId="2861440464" sldId="327"/>
            <ac:spMk id="17" creationId="{8EE470E6-CC1D-4331-AD60-EF4BB00DA99F}"/>
          </ac:spMkLst>
        </pc:spChg>
        <pc:spChg chg="add mod">
          <ac:chgData name="Oriol Bosch Jover" userId="9dbb7b1c-6ccb-4168-bf1c-5552a8f27a80" providerId="ADAL" clId="{92635116-FC59-4FB9-9924-D3FD4A8AEDDA}" dt="2021-09-16T09:54:26.274" v="3491" actId="14100"/>
          <ac:spMkLst>
            <pc:docMk/>
            <pc:sldMk cId="2861440464" sldId="327"/>
            <ac:spMk id="18" creationId="{4F940319-C9CC-4CAF-928C-9E11ACF458C5}"/>
          </ac:spMkLst>
        </pc:spChg>
        <pc:spChg chg="add mod">
          <ac:chgData name="Oriol Bosch Jover" userId="9dbb7b1c-6ccb-4168-bf1c-5552a8f27a80" providerId="ADAL" clId="{92635116-FC59-4FB9-9924-D3FD4A8AEDDA}" dt="2021-09-16T09:54:30.638" v="3493" actId="1076"/>
          <ac:spMkLst>
            <pc:docMk/>
            <pc:sldMk cId="2861440464" sldId="327"/>
            <ac:spMk id="19" creationId="{3D4A7A4A-492F-4DDA-B7D9-E51A9859231D}"/>
          </ac:spMkLst>
        </pc:spChg>
        <pc:spChg chg="add mod">
          <ac:chgData name="Oriol Bosch Jover" userId="9dbb7b1c-6ccb-4168-bf1c-5552a8f27a80" providerId="ADAL" clId="{92635116-FC59-4FB9-9924-D3FD4A8AEDDA}" dt="2021-09-16T09:54:35.643" v="3496" actId="14100"/>
          <ac:spMkLst>
            <pc:docMk/>
            <pc:sldMk cId="2861440464" sldId="327"/>
            <ac:spMk id="20" creationId="{D7222873-1D65-4D08-8E13-D6E50E574625}"/>
          </ac:spMkLst>
        </pc:spChg>
      </pc:sldChg>
      <pc:sldChg chg="modSp add mod">
        <pc:chgData name="Oriol Bosch Jover" userId="9dbb7b1c-6ccb-4168-bf1c-5552a8f27a80" providerId="ADAL" clId="{92635116-FC59-4FB9-9924-D3FD4A8AEDDA}" dt="2021-09-17T09:24:58.268" v="4328"/>
        <pc:sldMkLst>
          <pc:docMk/>
          <pc:sldMk cId="446286857" sldId="328"/>
        </pc:sldMkLst>
        <pc:spChg chg="mod">
          <ac:chgData name="Oriol Bosch Jover" userId="9dbb7b1c-6ccb-4168-bf1c-5552a8f27a80" providerId="ADAL" clId="{92635116-FC59-4FB9-9924-D3FD4A8AEDDA}" dt="2021-09-17T09:24:58.268" v="4328"/>
          <ac:spMkLst>
            <pc:docMk/>
            <pc:sldMk cId="446286857" sldId="328"/>
            <ac:spMk id="9" creationId="{A893D32B-FF69-4111-B70A-40B297D23849}"/>
          </ac:spMkLst>
        </pc:spChg>
      </pc:sldChg>
      <pc:sldChg chg="addSp delSp modSp add mod">
        <pc:chgData name="Oriol Bosch Jover" userId="9dbb7b1c-6ccb-4168-bf1c-5552a8f27a80" providerId="ADAL" clId="{92635116-FC59-4FB9-9924-D3FD4A8AEDDA}" dt="2021-09-17T09:25:16.758" v="4332"/>
        <pc:sldMkLst>
          <pc:docMk/>
          <pc:sldMk cId="2055034362" sldId="329"/>
        </pc:sldMkLst>
        <pc:spChg chg="mod">
          <ac:chgData name="Oriol Bosch Jover" userId="9dbb7b1c-6ccb-4168-bf1c-5552a8f27a80" providerId="ADAL" clId="{92635116-FC59-4FB9-9924-D3FD4A8AEDDA}" dt="2021-09-16T09:56:34.365" v="3552" actId="113"/>
          <ac:spMkLst>
            <pc:docMk/>
            <pc:sldMk cId="2055034362" sldId="329"/>
            <ac:spMk id="2" creationId="{3E51D127-70C5-40AC-B71F-0AE89F051863}"/>
          </ac:spMkLst>
        </pc:spChg>
        <pc:spChg chg="mod">
          <ac:chgData name="Oriol Bosch Jover" userId="9dbb7b1c-6ccb-4168-bf1c-5552a8f27a80" providerId="ADAL" clId="{92635116-FC59-4FB9-9924-D3FD4A8AEDDA}" dt="2021-09-17T09:25:16.758" v="4332"/>
          <ac:spMkLst>
            <pc:docMk/>
            <pc:sldMk cId="2055034362" sldId="329"/>
            <ac:spMk id="9" creationId="{A893D32B-FF69-4111-B70A-40B297D23849}"/>
          </ac:spMkLst>
        </pc:spChg>
        <pc:spChg chg="del">
          <ac:chgData name="Oriol Bosch Jover" userId="9dbb7b1c-6ccb-4168-bf1c-5552a8f27a80" providerId="ADAL" clId="{92635116-FC59-4FB9-9924-D3FD4A8AEDDA}" dt="2021-09-16T09:54:52.136" v="3499" actId="478"/>
          <ac:spMkLst>
            <pc:docMk/>
            <pc:sldMk cId="2055034362" sldId="329"/>
            <ac:spMk id="10" creationId="{9DA1AA39-F61B-44DE-A0CD-E7838A7BB3D7}"/>
          </ac:spMkLst>
        </pc:spChg>
        <pc:spChg chg="del">
          <ac:chgData name="Oriol Bosch Jover" userId="9dbb7b1c-6ccb-4168-bf1c-5552a8f27a80" providerId="ADAL" clId="{92635116-FC59-4FB9-9924-D3FD4A8AEDDA}" dt="2021-09-16T09:54:59.914" v="3506" actId="478"/>
          <ac:spMkLst>
            <pc:docMk/>
            <pc:sldMk cId="2055034362" sldId="329"/>
            <ac:spMk id="11" creationId="{405E7219-2AC2-4AB4-9AE7-1C777E036111}"/>
          </ac:spMkLst>
        </pc:spChg>
        <pc:spChg chg="del">
          <ac:chgData name="Oriol Bosch Jover" userId="9dbb7b1c-6ccb-4168-bf1c-5552a8f27a80" providerId="ADAL" clId="{92635116-FC59-4FB9-9924-D3FD4A8AEDDA}" dt="2021-09-16T09:54:53.194" v="3500" actId="478"/>
          <ac:spMkLst>
            <pc:docMk/>
            <pc:sldMk cId="2055034362" sldId="329"/>
            <ac:spMk id="13" creationId="{2E565245-3A45-4A15-BF50-543CD3C6B145}"/>
          </ac:spMkLst>
        </pc:spChg>
        <pc:spChg chg="del">
          <ac:chgData name="Oriol Bosch Jover" userId="9dbb7b1c-6ccb-4168-bf1c-5552a8f27a80" providerId="ADAL" clId="{92635116-FC59-4FB9-9924-D3FD4A8AEDDA}" dt="2021-09-16T09:54:58.922" v="3505" actId="478"/>
          <ac:spMkLst>
            <pc:docMk/>
            <pc:sldMk cId="2055034362" sldId="329"/>
            <ac:spMk id="14" creationId="{09D1CCC6-FEE2-4F37-B561-55756810CBE3}"/>
          </ac:spMkLst>
        </pc:spChg>
        <pc:spChg chg="del">
          <ac:chgData name="Oriol Bosch Jover" userId="9dbb7b1c-6ccb-4168-bf1c-5552a8f27a80" providerId="ADAL" clId="{92635116-FC59-4FB9-9924-D3FD4A8AEDDA}" dt="2021-09-16T09:54:53.807" v="3501" actId="478"/>
          <ac:spMkLst>
            <pc:docMk/>
            <pc:sldMk cId="2055034362" sldId="329"/>
            <ac:spMk id="15" creationId="{696CD81F-B977-4FC1-A3F9-F6C420AD4C4C}"/>
          </ac:spMkLst>
        </pc:spChg>
        <pc:spChg chg="del">
          <ac:chgData name="Oriol Bosch Jover" userId="9dbb7b1c-6ccb-4168-bf1c-5552a8f27a80" providerId="ADAL" clId="{92635116-FC59-4FB9-9924-D3FD4A8AEDDA}" dt="2021-09-16T09:54:57.879" v="3504" actId="478"/>
          <ac:spMkLst>
            <pc:docMk/>
            <pc:sldMk cId="2055034362" sldId="329"/>
            <ac:spMk id="16" creationId="{571CCAF3-EF15-4994-BCD5-E41817449F3C}"/>
          </ac:spMkLst>
        </pc:spChg>
        <pc:spChg chg="mod">
          <ac:chgData name="Oriol Bosch Jover" userId="9dbb7b1c-6ccb-4168-bf1c-5552a8f27a80" providerId="ADAL" clId="{92635116-FC59-4FB9-9924-D3FD4A8AEDDA}" dt="2021-09-16T09:55:34.703" v="3513" actId="1076"/>
          <ac:spMkLst>
            <pc:docMk/>
            <pc:sldMk cId="2055034362" sldId="329"/>
            <ac:spMk id="17" creationId="{8EE470E6-CC1D-4331-AD60-EF4BB00DA99F}"/>
          </ac:spMkLst>
        </pc:spChg>
        <pc:spChg chg="del">
          <ac:chgData name="Oriol Bosch Jover" userId="9dbb7b1c-6ccb-4168-bf1c-5552a8f27a80" providerId="ADAL" clId="{92635116-FC59-4FB9-9924-D3FD4A8AEDDA}" dt="2021-09-16T09:55:15.146" v="3511" actId="478"/>
          <ac:spMkLst>
            <pc:docMk/>
            <pc:sldMk cId="2055034362" sldId="329"/>
            <ac:spMk id="18" creationId="{4F940319-C9CC-4CAF-928C-9E11ACF458C5}"/>
          </ac:spMkLst>
        </pc:spChg>
        <pc:spChg chg="del">
          <ac:chgData name="Oriol Bosch Jover" userId="9dbb7b1c-6ccb-4168-bf1c-5552a8f27a80" providerId="ADAL" clId="{92635116-FC59-4FB9-9924-D3FD4A8AEDDA}" dt="2021-09-16T09:55:04.731" v="3507" actId="478"/>
          <ac:spMkLst>
            <pc:docMk/>
            <pc:sldMk cId="2055034362" sldId="329"/>
            <ac:spMk id="19" creationId="{3D4A7A4A-492F-4DDA-B7D9-E51A9859231D}"/>
          </ac:spMkLst>
        </pc:spChg>
        <pc:spChg chg="del">
          <ac:chgData name="Oriol Bosch Jover" userId="9dbb7b1c-6ccb-4168-bf1c-5552a8f27a80" providerId="ADAL" clId="{92635116-FC59-4FB9-9924-D3FD4A8AEDDA}" dt="2021-09-16T09:55:05.880" v="3508" actId="478"/>
          <ac:spMkLst>
            <pc:docMk/>
            <pc:sldMk cId="2055034362" sldId="329"/>
            <ac:spMk id="20" creationId="{D7222873-1D65-4D08-8E13-D6E50E574625}"/>
          </ac:spMkLst>
        </pc:spChg>
        <pc:picChg chg="add del">
          <ac:chgData name="Oriol Bosch Jover" userId="9dbb7b1c-6ccb-4168-bf1c-5552a8f27a80" providerId="ADAL" clId="{92635116-FC59-4FB9-9924-D3FD4A8AEDDA}" dt="2021-09-16T09:54:56.506" v="3503" actId="478"/>
          <ac:picMkLst>
            <pc:docMk/>
            <pc:sldMk cId="2055034362" sldId="329"/>
            <ac:picMk id="12" creationId="{1823784C-2219-4285-8007-7A90B0426595}"/>
          </ac:picMkLst>
        </pc:picChg>
      </pc:sldChg>
      <pc:sldChg chg="modSp add mod ord">
        <pc:chgData name="Oriol Bosch Jover" userId="9dbb7b1c-6ccb-4168-bf1c-5552a8f27a80" providerId="ADAL" clId="{92635116-FC59-4FB9-9924-D3FD4A8AEDDA}" dt="2021-09-16T09:58:49.248" v="3567" actId="207"/>
        <pc:sldMkLst>
          <pc:docMk/>
          <pc:sldMk cId="110508729" sldId="330"/>
        </pc:sldMkLst>
        <pc:spChg chg="mod">
          <ac:chgData name="Oriol Bosch Jover" userId="9dbb7b1c-6ccb-4168-bf1c-5552a8f27a80" providerId="ADAL" clId="{92635116-FC59-4FB9-9924-D3FD4A8AEDDA}" dt="2021-09-16T09:58:49.248" v="3567" actId="207"/>
          <ac:spMkLst>
            <pc:docMk/>
            <pc:sldMk cId="110508729" sldId="330"/>
            <ac:spMk id="6" creationId="{5BA23285-C2FB-48AF-B341-4E988353219F}"/>
          </ac:spMkLst>
        </pc:spChg>
      </pc:sldChg>
      <pc:sldChg chg="modSp add mod">
        <pc:chgData name="Oriol Bosch Jover" userId="9dbb7b1c-6ccb-4168-bf1c-5552a8f27a80" providerId="ADAL" clId="{92635116-FC59-4FB9-9924-D3FD4A8AEDDA}" dt="2021-09-16T09:58:54.035" v="3568" actId="113"/>
        <pc:sldMkLst>
          <pc:docMk/>
          <pc:sldMk cId="398249048" sldId="331"/>
        </pc:sldMkLst>
        <pc:spChg chg="mod">
          <ac:chgData name="Oriol Bosch Jover" userId="9dbb7b1c-6ccb-4168-bf1c-5552a8f27a80" providerId="ADAL" clId="{92635116-FC59-4FB9-9924-D3FD4A8AEDDA}" dt="2021-09-16T09:58:54.035" v="3568" actId="113"/>
          <ac:spMkLst>
            <pc:docMk/>
            <pc:sldMk cId="398249048" sldId="331"/>
            <ac:spMk id="6" creationId="{5BA23285-C2FB-48AF-B341-4E988353219F}"/>
          </ac:spMkLst>
        </pc:spChg>
      </pc:sldChg>
      <pc:sldChg chg="modSp add mod">
        <pc:chgData name="Oriol Bosch Jover" userId="9dbb7b1c-6ccb-4168-bf1c-5552a8f27a80" providerId="ADAL" clId="{92635116-FC59-4FB9-9924-D3FD4A8AEDDA}" dt="2021-09-16T09:59:29.217" v="3575" actId="113"/>
        <pc:sldMkLst>
          <pc:docMk/>
          <pc:sldMk cId="2789561623" sldId="332"/>
        </pc:sldMkLst>
        <pc:spChg chg="mod">
          <ac:chgData name="Oriol Bosch Jover" userId="9dbb7b1c-6ccb-4168-bf1c-5552a8f27a80" providerId="ADAL" clId="{92635116-FC59-4FB9-9924-D3FD4A8AEDDA}" dt="2021-09-16T09:59:29.217" v="3575" actId="113"/>
          <ac:spMkLst>
            <pc:docMk/>
            <pc:sldMk cId="2789561623" sldId="332"/>
            <ac:spMk id="6" creationId="{5BA23285-C2FB-48AF-B341-4E988353219F}"/>
          </ac:spMkLst>
        </pc:spChg>
      </pc:sldChg>
      <pc:sldChg chg="add">
        <pc:chgData name="Oriol Bosch Jover" userId="9dbb7b1c-6ccb-4168-bf1c-5552a8f27a80" providerId="ADAL" clId="{92635116-FC59-4FB9-9924-D3FD4A8AEDDA}" dt="2021-09-16T10:08:13.812" v="3826" actId="2890"/>
        <pc:sldMkLst>
          <pc:docMk/>
          <pc:sldMk cId="3568024173" sldId="333"/>
        </pc:sldMkLst>
      </pc:sldChg>
      <pc:sldChg chg="modSp add mod">
        <pc:chgData name="Oriol Bosch Jover" userId="9dbb7b1c-6ccb-4168-bf1c-5552a8f27a80" providerId="ADAL" clId="{92635116-FC59-4FB9-9924-D3FD4A8AEDDA}" dt="2021-09-16T10:08:28.408" v="3830" actId="207"/>
        <pc:sldMkLst>
          <pc:docMk/>
          <pc:sldMk cId="1452853132" sldId="334"/>
        </pc:sldMkLst>
        <pc:spChg chg="mod">
          <ac:chgData name="Oriol Bosch Jover" userId="9dbb7b1c-6ccb-4168-bf1c-5552a8f27a80" providerId="ADAL" clId="{92635116-FC59-4FB9-9924-D3FD4A8AEDDA}" dt="2021-09-16T10:08:28.408" v="3830" actId="207"/>
          <ac:spMkLst>
            <pc:docMk/>
            <pc:sldMk cId="1452853132" sldId="334"/>
            <ac:spMk id="6" creationId="{5BA23285-C2FB-48AF-B341-4E988353219F}"/>
          </ac:spMkLst>
        </pc:spChg>
      </pc:sldChg>
      <pc:sldChg chg="modSp add mod">
        <pc:chgData name="Oriol Bosch Jover" userId="9dbb7b1c-6ccb-4168-bf1c-5552a8f27a80" providerId="ADAL" clId="{92635116-FC59-4FB9-9924-D3FD4A8AEDDA}" dt="2021-09-16T10:08:32.717" v="3831" actId="207"/>
        <pc:sldMkLst>
          <pc:docMk/>
          <pc:sldMk cId="698739668" sldId="335"/>
        </pc:sldMkLst>
        <pc:spChg chg="mod">
          <ac:chgData name="Oriol Bosch Jover" userId="9dbb7b1c-6ccb-4168-bf1c-5552a8f27a80" providerId="ADAL" clId="{92635116-FC59-4FB9-9924-D3FD4A8AEDDA}" dt="2021-09-16T10:08:32.717" v="3831" actId="207"/>
          <ac:spMkLst>
            <pc:docMk/>
            <pc:sldMk cId="698739668" sldId="335"/>
            <ac:spMk id="6" creationId="{5BA23285-C2FB-48AF-B341-4E988353219F}"/>
          </ac:spMkLst>
        </pc:spChg>
      </pc:sldChg>
      <pc:sldChg chg="add">
        <pc:chgData name="Oriol Bosch Jover" userId="9dbb7b1c-6ccb-4168-bf1c-5552a8f27a80" providerId="ADAL" clId="{92635116-FC59-4FB9-9924-D3FD4A8AEDDA}" dt="2021-09-16T10:10:15.979" v="3929" actId="2890"/>
        <pc:sldMkLst>
          <pc:docMk/>
          <pc:sldMk cId="3853859363" sldId="336"/>
        </pc:sldMkLst>
      </pc:sldChg>
      <pc:sldChg chg="addSp modSp add mod">
        <pc:chgData name="Oriol Bosch Jover" userId="9dbb7b1c-6ccb-4168-bf1c-5552a8f27a80" providerId="ADAL" clId="{92635116-FC59-4FB9-9924-D3FD4A8AEDDA}" dt="2021-09-16T10:12:06.761" v="3952" actId="14100"/>
        <pc:sldMkLst>
          <pc:docMk/>
          <pc:sldMk cId="2147977511" sldId="337"/>
        </pc:sldMkLst>
        <pc:spChg chg="add mod">
          <ac:chgData name="Oriol Bosch Jover" userId="9dbb7b1c-6ccb-4168-bf1c-5552a8f27a80" providerId="ADAL" clId="{92635116-FC59-4FB9-9924-D3FD4A8AEDDA}" dt="2021-09-16T10:11:49.871" v="3945" actId="14100"/>
          <ac:spMkLst>
            <pc:docMk/>
            <pc:sldMk cId="2147977511" sldId="337"/>
            <ac:spMk id="12" creationId="{440B5DFD-BC2D-4D9E-9476-F755E52A36D4}"/>
          </ac:spMkLst>
        </pc:spChg>
        <pc:spChg chg="add mod">
          <ac:chgData name="Oriol Bosch Jover" userId="9dbb7b1c-6ccb-4168-bf1c-5552a8f27a80" providerId="ADAL" clId="{92635116-FC59-4FB9-9924-D3FD4A8AEDDA}" dt="2021-09-16T10:11:54.985" v="3947" actId="1076"/>
          <ac:spMkLst>
            <pc:docMk/>
            <pc:sldMk cId="2147977511" sldId="337"/>
            <ac:spMk id="13" creationId="{CA2BD8EA-CC82-4DEB-AC49-7818FB54971F}"/>
          </ac:spMkLst>
        </pc:spChg>
        <pc:spChg chg="add mod">
          <ac:chgData name="Oriol Bosch Jover" userId="9dbb7b1c-6ccb-4168-bf1c-5552a8f27a80" providerId="ADAL" clId="{92635116-FC59-4FB9-9924-D3FD4A8AEDDA}" dt="2021-09-16T10:12:00.094" v="3949" actId="1076"/>
          <ac:spMkLst>
            <pc:docMk/>
            <pc:sldMk cId="2147977511" sldId="337"/>
            <ac:spMk id="14" creationId="{70843CF0-EA45-4DB8-AC41-D45A82C416FE}"/>
          </ac:spMkLst>
        </pc:spChg>
        <pc:spChg chg="add mod">
          <ac:chgData name="Oriol Bosch Jover" userId="9dbb7b1c-6ccb-4168-bf1c-5552a8f27a80" providerId="ADAL" clId="{92635116-FC59-4FB9-9924-D3FD4A8AEDDA}" dt="2021-09-16T10:12:06.761" v="3952" actId="14100"/>
          <ac:spMkLst>
            <pc:docMk/>
            <pc:sldMk cId="2147977511" sldId="337"/>
            <ac:spMk id="15" creationId="{327EAE65-7A16-4B15-BE61-B09D437C21D8}"/>
          </ac:spMkLst>
        </pc:spChg>
      </pc:sldChg>
      <pc:sldChg chg="add del">
        <pc:chgData name="Oriol Bosch Jover" userId="9dbb7b1c-6ccb-4168-bf1c-5552a8f27a80" providerId="ADAL" clId="{92635116-FC59-4FB9-9924-D3FD4A8AEDDA}" dt="2021-09-16T10:12:15.214" v="3954" actId="2890"/>
        <pc:sldMkLst>
          <pc:docMk/>
          <pc:sldMk cId="616630002" sldId="338"/>
        </pc:sldMkLst>
      </pc:sldChg>
      <pc:sldChg chg="addSp delSp modSp add mod">
        <pc:chgData name="Oriol Bosch Jover" userId="9dbb7b1c-6ccb-4168-bf1c-5552a8f27a80" providerId="ADAL" clId="{92635116-FC59-4FB9-9924-D3FD4A8AEDDA}" dt="2021-09-16T10:12:48.267" v="3968" actId="478"/>
        <pc:sldMkLst>
          <pc:docMk/>
          <pc:sldMk cId="2581933628" sldId="338"/>
        </pc:sldMkLst>
        <pc:spChg chg="mod">
          <ac:chgData name="Oriol Bosch Jover" userId="9dbb7b1c-6ccb-4168-bf1c-5552a8f27a80" providerId="ADAL" clId="{92635116-FC59-4FB9-9924-D3FD4A8AEDDA}" dt="2021-09-16T10:12:24.185" v="3957" actId="14100"/>
          <ac:spMkLst>
            <pc:docMk/>
            <pc:sldMk cId="2581933628" sldId="338"/>
            <ac:spMk id="12" creationId="{440B5DFD-BC2D-4D9E-9476-F755E52A36D4}"/>
          </ac:spMkLst>
        </pc:spChg>
        <pc:spChg chg="del">
          <ac:chgData name="Oriol Bosch Jover" userId="9dbb7b1c-6ccb-4168-bf1c-5552a8f27a80" providerId="ADAL" clId="{92635116-FC59-4FB9-9924-D3FD4A8AEDDA}" dt="2021-09-16T10:12:45.748" v="3966" actId="478"/>
          <ac:spMkLst>
            <pc:docMk/>
            <pc:sldMk cId="2581933628" sldId="338"/>
            <ac:spMk id="13" creationId="{CA2BD8EA-CC82-4DEB-AC49-7818FB54971F}"/>
          </ac:spMkLst>
        </pc:spChg>
        <pc:spChg chg="del">
          <ac:chgData name="Oriol Bosch Jover" userId="9dbb7b1c-6ccb-4168-bf1c-5552a8f27a80" providerId="ADAL" clId="{92635116-FC59-4FB9-9924-D3FD4A8AEDDA}" dt="2021-09-16T10:12:47.356" v="3967" actId="478"/>
          <ac:spMkLst>
            <pc:docMk/>
            <pc:sldMk cId="2581933628" sldId="338"/>
            <ac:spMk id="14" creationId="{70843CF0-EA45-4DB8-AC41-D45A82C416FE}"/>
          </ac:spMkLst>
        </pc:spChg>
        <pc:spChg chg="del">
          <ac:chgData name="Oriol Bosch Jover" userId="9dbb7b1c-6ccb-4168-bf1c-5552a8f27a80" providerId="ADAL" clId="{92635116-FC59-4FB9-9924-D3FD4A8AEDDA}" dt="2021-09-16T10:12:48.267" v="3968" actId="478"/>
          <ac:spMkLst>
            <pc:docMk/>
            <pc:sldMk cId="2581933628" sldId="338"/>
            <ac:spMk id="15" creationId="{327EAE65-7A16-4B15-BE61-B09D437C21D8}"/>
          </ac:spMkLst>
        </pc:spChg>
        <pc:spChg chg="add mod">
          <ac:chgData name="Oriol Bosch Jover" userId="9dbb7b1c-6ccb-4168-bf1c-5552a8f27a80" providerId="ADAL" clId="{92635116-FC59-4FB9-9924-D3FD4A8AEDDA}" dt="2021-09-16T10:12:33.015" v="3960" actId="14100"/>
          <ac:spMkLst>
            <pc:docMk/>
            <pc:sldMk cId="2581933628" sldId="338"/>
            <ac:spMk id="16" creationId="{E2CF668C-DE80-420E-811E-78206A7290EF}"/>
          </ac:spMkLst>
        </pc:spChg>
        <pc:spChg chg="add mod">
          <ac:chgData name="Oriol Bosch Jover" userId="9dbb7b1c-6ccb-4168-bf1c-5552a8f27a80" providerId="ADAL" clId="{92635116-FC59-4FB9-9924-D3FD4A8AEDDA}" dt="2021-09-16T10:12:38.126" v="3962" actId="1076"/>
          <ac:spMkLst>
            <pc:docMk/>
            <pc:sldMk cId="2581933628" sldId="338"/>
            <ac:spMk id="17" creationId="{7E122AE1-15C8-49BD-90A5-8A0C894F23EA}"/>
          </ac:spMkLst>
        </pc:spChg>
        <pc:spChg chg="add mod">
          <ac:chgData name="Oriol Bosch Jover" userId="9dbb7b1c-6ccb-4168-bf1c-5552a8f27a80" providerId="ADAL" clId="{92635116-FC59-4FB9-9924-D3FD4A8AEDDA}" dt="2021-09-16T10:12:44.100" v="3965" actId="14100"/>
          <ac:spMkLst>
            <pc:docMk/>
            <pc:sldMk cId="2581933628" sldId="338"/>
            <ac:spMk id="18" creationId="{A563A724-6DC6-4269-83A7-9DA10FC6ABF7}"/>
          </ac:spMkLst>
        </pc:spChg>
      </pc:sldChg>
      <pc:sldChg chg="modSp add mod">
        <pc:chgData name="Oriol Bosch Jover" userId="9dbb7b1c-6ccb-4168-bf1c-5552a8f27a80" providerId="ADAL" clId="{92635116-FC59-4FB9-9924-D3FD4A8AEDDA}" dt="2021-09-17T09:24:39.159" v="4325"/>
        <pc:sldMkLst>
          <pc:docMk/>
          <pc:sldMk cId="992868491" sldId="339"/>
        </pc:sldMkLst>
        <pc:spChg chg="mod">
          <ac:chgData name="Oriol Bosch Jover" userId="9dbb7b1c-6ccb-4168-bf1c-5552a8f27a80" providerId="ADAL" clId="{92635116-FC59-4FB9-9924-D3FD4A8AEDDA}" dt="2021-09-17T09:24:39.159" v="4325"/>
          <ac:spMkLst>
            <pc:docMk/>
            <pc:sldMk cId="992868491" sldId="339"/>
            <ac:spMk id="6" creationId="{5BA23285-C2FB-48AF-B341-4E988353219F}"/>
          </ac:spMkLst>
        </pc:spChg>
      </pc:sldChg>
      <pc:sldChg chg="add del">
        <pc:chgData name="Oriol Bosch Jover" userId="9dbb7b1c-6ccb-4168-bf1c-5552a8f27a80" providerId="ADAL" clId="{92635116-FC59-4FB9-9924-D3FD4A8AEDDA}" dt="2021-09-16T10:13:42.548" v="3971" actId="2890"/>
        <pc:sldMkLst>
          <pc:docMk/>
          <pc:sldMk cId="1725695823" sldId="339"/>
        </pc:sldMkLst>
      </pc:sldChg>
      <pc:sldChg chg="add">
        <pc:chgData name="Oriol Bosch Jover" userId="9dbb7b1c-6ccb-4168-bf1c-5552a8f27a80" providerId="ADAL" clId="{92635116-FC59-4FB9-9924-D3FD4A8AEDDA}" dt="2021-09-16T10:18:54.703" v="4180" actId="2890"/>
        <pc:sldMkLst>
          <pc:docMk/>
          <pc:sldMk cId="3204010230" sldId="340"/>
        </pc:sldMkLst>
      </pc:sldChg>
      <pc:sldChg chg="addSp delSp modSp add mod">
        <pc:chgData name="Oriol Bosch Jover" userId="9dbb7b1c-6ccb-4168-bf1c-5552a8f27a80" providerId="ADAL" clId="{92635116-FC59-4FB9-9924-D3FD4A8AEDDA}" dt="2021-09-16T11:09:09.869" v="4263" actId="478"/>
        <pc:sldMkLst>
          <pc:docMk/>
          <pc:sldMk cId="1084583162" sldId="341"/>
        </pc:sldMkLst>
        <pc:spChg chg="add del mod">
          <ac:chgData name="Oriol Bosch Jover" userId="9dbb7b1c-6ccb-4168-bf1c-5552a8f27a80" providerId="ADAL" clId="{92635116-FC59-4FB9-9924-D3FD4A8AEDDA}" dt="2021-09-16T11:08:50.524" v="4259" actId="478"/>
          <ac:spMkLst>
            <pc:docMk/>
            <pc:sldMk cId="1084583162" sldId="341"/>
            <ac:spMk id="3" creationId="{96D1DCA5-198F-4862-BE36-8042EF1E9CD8}"/>
          </ac:spMkLst>
        </pc:spChg>
        <pc:spChg chg="mod">
          <ac:chgData name="Oriol Bosch Jover" userId="9dbb7b1c-6ccb-4168-bf1c-5552a8f27a80" providerId="ADAL" clId="{92635116-FC59-4FB9-9924-D3FD4A8AEDDA}" dt="2021-09-16T11:08:46.145" v="4257" actId="20577"/>
          <ac:spMkLst>
            <pc:docMk/>
            <pc:sldMk cId="1084583162" sldId="341"/>
            <ac:spMk id="5" creationId="{35F5EB96-DB4D-41EA-94FC-1B92615241DC}"/>
          </ac:spMkLst>
        </pc:spChg>
        <pc:spChg chg="del">
          <ac:chgData name="Oriol Bosch Jover" userId="9dbb7b1c-6ccb-4168-bf1c-5552a8f27a80" providerId="ADAL" clId="{92635116-FC59-4FB9-9924-D3FD4A8AEDDA}" dt="2021-09-16T11:08:48.498" v="4258" actId="478"/>
          <ac:spMkLst>
            <pc:docMk/>
            <pc:sldMk cId="1084583162" sldId="341"/>
            <ac:spMk id="6" creationId="{5BA23285-C2FB-48AF-B341-4E988353219F}"/>
          </ac:spMkLst>
        </pc:spChg>
        <pc:spChg chg="del">
          <ac:chgData name="Oriol Bosch Jover" userId="9dbb7b1c-6ccb-4168-bf1c-5552a8f27a80" providerId="ADAL" clId="{92635116-FC59-4FB9-9924-D3FD4A8AEDDA}" dt="2021-09-16T11:09:09.869" v="4263" actId="478"/>
          <ac:spMkLst>
            <pc:docMk/>
            <pc:sldMk cId="1084583162" sldId="341"/>
            <ac:spMk id="9" creationId="{9C1094D1-17B4-4F55-8B9E-9DF08790213E}"/>
          </ac:spMkLst>
        </pc:spChg>
        <pc:picChg chg="add mod modCrop">
          <ac:chgData name="Oriol Bosch Jover" userId="9dbb7b1c-6ccb-4168-bf1c-5552a8f27a80" providerId="ADAL" clId="{92635116-FC59-4FB9-9924-D3FD4A8AEDDA}" dt="2021-09-16T11:09:07.602" v="4262" actId="732"/>
          <ac:picMkLst>
            <pc:docMk/>
            <pc:sldMk cId="1084583162" sldId="341"/>
            <ac:picMk id="8" creationId="{769DEA0C-0F09-4EFB-8686-C7FB855A6DE2}"/>
          </ac:picMkLst>
        </pc:picChg>
      </pc:sldChg>
      <pc:sldChg chg="modSp add mod">
        <pc:chgData name="Oriol Bosch Jover" userId="9dbb7b1c-6ccb-4168-bf1c-5552a8f27a80" providerId="ADAL" clId="{92635116-FC59-4FB9-9924-D3FD4A8AEDDA}" dt="2021-09-16T11:10:45.884" v="4301" actId="20577"/>
        <pc:sldMkLst>
          <pc:docMk/>
          <pc:sldMk cId="3806768235" sldId="342"/>
        </pc:sldMkLst>
        <pc:spChg chg="mod">
          <ac:chgData name="Oriol Bosch Jover" userId="9dbb7b1c-6ccb-4168-bf1c-5552a8f27a80" providerId="ADAL" clId="{92635116-FC59-4FB9-9924-D3FD4A8AEDDA}" dt="2021-09-16T11:10:45.884" v="4301" actId="20577"/>
          <ac:spMkLst>
            <pc:docMk/>
            <pc:sldMk cId="3806768235" sldId="342"/>
            <ac:spMk id="5" creationId="{35F5EB96-DB4D-41EA-94FC-1B92615241DC}"/>
          </ac:spMkLst>
        </pc:spChg>
        <pc:spChg chg="mod">
          <ac:chgData name="Oriol Bosch Jover" userId="9dbb7b1c-6ccb-4168-bf1c-5552a8f27a80" providerId="ADAL" clId="{92635116-FC59-4FB9-9924-D3FD4A8AEDDA}" dt="2021-09-16T11:10:35.995" v="4283" actId="20577"/>
          <ac:spMkLst>
            <pc:docMk/>
            <pc:sldMk cId="3806768235" sldId="342"/>
            <ac:spMk id="8" creationId="{4CE2FDA7-96A4-49FF-9EBE-CD1EF16AB20A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76783002946761E-2"/>
          <c:y val="4.2023581335633969E-2"/>
          <c:w val="0.96304643399410672"/>
          <c:h val="0.563698325899727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Answer in line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38.0*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BED-445F-924E-EF8F2E2E65F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EED843E-8A14-4256-A953-75D2B2812D9B}" type="VALUE">
                      <a:rPr lang="en-US" smtClean="0"/>
                      <a:pPr/>
                      <a:t>[VALUE]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BED-445F-924E-EF8F2E2E65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Camera's photo</c:v>
                </c:pt>
                <c:pt idx="1">
                  <c:v>Stored image</c:v>
                </c:pt>
                <c:pt idx="2">
                  <c:v>Camera's photo</c:v>
                </c:pt>
                <c:pt idx="3">
                  <c:v>Stored image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38</c:v>
                </c:pt>
                <c:pt idx="1">
                  <c:v>44.8</c:v>
                </c:pt>
                <c:pt idx="2">
                  <c:v>44.1</c:v>
                </c:pt>
                <c:pt idx="3">
                  <c:v>53.6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ED-445F-924E-EF8F2E2E65F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Not in line</c:v>
                </c:pt>
              </c:strCache>
            </c:strRef>
          </c:tx>
          <c:spPr>
            <a:solidFill>
              <a:schemeClr val="accent3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Camera's photo</c:v>
                </c:pt>
                <c:pt idx="1">
                  <c:v>Stored image</c:v>
                </c:pt>
                <c:pt idx="2">
                  <c:v>Camera's photo</c:v>
                </c:pt>
                <c:pt idx="3">
                  <c:v>Stored image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10.6</c:v>
                </c:pt>
                <c:pt idx="1">
                  <c:v>9.9</c:v>
                </c:pt>
                <c:pt idx="2">
                  <c:v>13.5</c:v>
                </c:pt>
                <c:pt idx="3">
                  <c:v>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ED-445F-924E-EF8F2E2E65F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Don't understand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Camera's photo</c:v>
                </c:pt>
                <c:pt idx="1">
                  <c:v>Stored image</c:v>
                </c:pt>
                <c:pt idx="2">
                  <c:v>Camera's photo</c:v>
                </c:pt>
                <c:pt idx="3">
                  <c:v>Stored image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  <c:pt idx="0">
                  <c:v>27.2</c:v>
                </c:pt>
                <c:pt idx="1">
                  <c:v>23.5</c:v>
                </c:pt>
                <c:pt idx="2">
                  <c:v>25.8</c:v>
                </c:pt>
                <c:pt idx="3">
                  <c:v>22.3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ED-445F-924E-EF8F2E2E65F2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Skip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6E1C844-CB92-455A-95BF-E7A4E7936058}" type="VALUE">
                      <a:rPr lang="en-US" smtClean="0"/>
                      <a:pPr/>
                      <a:t>[VALUE]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BED-445F-924E-EF8F2E2E65F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3E3788C-FC72-416F-850D-009F2F2B3594}" type="VALUE">
                      <a:rPr lang="en-US" smtClean="0"/>
                      <a:pPr/>
                      <a:t>[VALUE]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BED-445F-924E-EF8F2E2E65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Camera's photo</c:v>
                </c:pt>
                <c:pt idx="1">
                  <c:v>Stored image</c:v>
                </c:pt>
                <c:pt idx="2">
                  <c:v>Camera's photo</c:v>
                </c:pt>
                <c:pt idx="3">
                  <c:v>Stored image</c:v>
                </c:pt>
              </c:strCache>
            </c:strRef>
          </c:cat>
          <c:val>
            <c:numRef>
              <c:f>Hoja1!$E$2:$E$5</c:f>
              <c:numCache>
                <c:formatCode>General</c:formatCode>
                <c:ptCount val="4"/>
                <c:pt idx="0">
                  <c:v>24.2</c:v>
                </c:pt>
                <c:pt idx="1">
                  <c:v>21.8</c:v>
                </c:pt>
                <c:pt idx="2">
                  <c:v>16.600000000000001</c:v>
                </c:pt>
                <c:pt idx="3">
                  <c:v>15.2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BED-445F-924E-EF8F2E2E65F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7680384"/>
        <c:axId val="137681920"/>
      </c:barChart>
      <c:catAx>
        <c:axId val="137680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681920"/>
        <c:crosses val="autoZero"/>
        <c:auto val="1"/>
        <c:lblAlgn val="ctr"/>
        <c:lblOffset val="100"/>
        <c:noMultiLvlLbl val="0"/>
      </c:catAx>
      <c:valAx>
        <c:axId val="1376819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37680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321674758583349"/>
          <c:y val="0.87606367669884666"/>
          <c:w val="0.67356634520346426"/>
          <c:h val="0.108090347846195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76783002946761E-2"/>
          <c:y val="4.2023581335633969E-2"/>
          <c:w val="0.96304643399410672"/>
          <c:h val="0.563698325899727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Answer in line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38.0*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BED-445F-924E-EF8F2E2E65F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EED843E-8A14-4256-A953-75D2B2812D9B}" type="VALUE">
                      <a:rPr lang="en-US" smtClean="0"/>
                      <a:pPr/>
                      <a:t>[VALUE]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BED-445F-924E-EF8F2E2E65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Camera's photo</c:v>
                </c:pt>
                <c:pt idx="1">
                  <c:v>Stored image</c:v>
                </c:pt>
                <c:pt idx="2">
                  <c:v>Camera's photo</c:v>
                </c:pt>
                <c:pt idx="3">
                  <c:v>Stored image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38</c:v>
                </c:pt>
                <c:pt idx="1">
                  <c:v>44.8</c:v>
                </c:pt>
                <c:pt idx="2">
                  <c:v>44.1</c:v>
                </c:pt>
                <c:pt idx="3">
                  <c:v>53.6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ED-445F-924E-EF8F2E2E65F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Not in line</c:v>
                </c:pt>
              </c:strCache>
            </c:strRef>
          </c:tx>
          <c:spPr>
            <a:solidFill>
              <a:schemeClr val="accent3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Camera's photo</c:v>
                </c:pt>
                <c:pt idx="1">
                  <c:v>Stored image</c:v>
                </c:pt>
                <c:pt idx="2">
                  <c:v>Camera's photo</c:v>
                </c:pt>
                <c:pt idx="3">
                  <c:v>Stored image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10.6</c:v>
                </c:pt>
                <c:pt idx="1">
                  <c:v>9.9</c:v>
                </c:pt>
                <c:pt idx="2">
                  <c:v>13.5</c:v>
                </c:pt>
                <c:pt idx="3">
                  <c:v>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ED-445F-924E-EF8F2E2E65F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Don't understand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Camera's photo</c:v>
                </c:pt>
                <c:pt idx="1">
                  <c:v>Stored image</c:v>
                </c:pt>
                <c:pt idx="2">
                  <c:v>Camera's photo</c:v>
                </c:pt>
                <c:pt idx="3">
                  <c:v>Stored image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  <c:pt idx="0">
                  <c:v>27.2</c:v>
                </c:pt>
                <c:pt idx="1">
                  <c:v>23.5</c:v>
                </c:pt>
                <c:pt idx="2">
                  <c:v>25.8</c:v>
                </c:pt>
                <c:pt idx="3">
                  <c:v>22.3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ED-445F-924E-EF8F2E2E65F2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Skip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6E1C844-CB92-455A-95BF-E7A4E7936058}" type="VALUE">
                      <a:rPr lang="en-US" smtClean="0"/>
                      <a:pPr/>
                      <a:t>[VALUE]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BED-445F-924E-EF8F2E2E65F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3E3788C-FC72-416F-850D-009F2F2B3594}" type="VALUE">
                      <a:rPr lang="en-US" smtClean="0"/>
                      <a:pPr/>
                      <a:t>[VALUE]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BED-445F-924E-EF8F2E2E65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Camera's photo</c:v>
                </c:pt>
                <c:pt idx="1">
                  <c:v>Stored image</c:v>
                </c:pt>
                <c:pt idx="2">
                  <c:v>Camera's photo</c:v>
                </c:pt>
                <c:pt idx="3">
                  <c:v>Stored image</c:v>
                </c:pt>
              </c:strCache>
            </c:strRef>
          </c:cat>
          <c:val>
            <c:numRef>
              <c:f>Hoja1!$E$2:$E$5</c:f>
              <c:numCache>
                <c:formatCode>General</c:formatCode>
                <c:ptCount val="4"/>
                <c:pt idx="0">
                  <c:v>24.2</c:v>
                </c:pt>
                <c:pt idx="1">
                  <c:v>21.8</c:v>
                </c:pt>
                <c:pt idx="2">
                  <c:v>16.600000000000001</c:v>
                </c:pt>
                <c:pt idx="3">
                  <c:v>15.2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BED-445F-924E-EF8F2E2E65F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7680384"/>
        <c:axId val="137681920"/>
      </c:barChart>
      <c:catAx>
        <c:axId val="137680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681920"/>
        <c:crosses val="autoZero"/>
        <c:auto val="1"/>
        <c:lblAlgn val="ctr"/>
        <c:lblOffset val="100"/>
        <c:noMultiLvlLbl val="0"/>
      </c:catAx>
      <c:valAx>
        <c:axId val="1376819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37680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321674758583349"/>
          <c:y val="0.87606367669884666"/>
          <c:w val="0.67356634520346426"/>
          <c:h val="0.108090347846195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76783002946761E-2"/>
          <c:y val="4.2023581335633969E-2"/>
          <c:w val="0.96304643399410672"/>
          <c:h val="0.563698325899727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Answer in line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38.0*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BED-445F-924E-EF8F2E2E65F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EED843E-8A14-4256-A953-75D2B2812D9B}" type="VALUE">
                      <a:rPr lang="en-US" smtClean="0"/>
                      <a:pPr/>
                      <a:t>[VALUE]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BED-445F-924E-EF8F2E2E65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Camera's photo</c:v>
                </c:pt>
                <c:pt idx="1">
                  <c:v>Stored image</c:v>
                </c:pt>
                <c:pt idx="2">
                  <c:v>Camera's photo</c:v>
                </c:pt>
                <c:pt idx="3">
                  <c:v>Stored image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38</c:v>
                </c:pt>
                <c:pt idx="1">
                  <c:v>44.8</c:v>
                </c:pt>
                <c:pt idx="2">
                  <c:v>44.1</c:v>
                </c:pt>
                <c:pt idx="3">
                  <c:v>53.6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ED-445F-924E-EF8F2E2E65F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Not in line</c:v>
                </c:pt>
              </c:strCache>
            </c:strRef>
          </c:tx>
          <c:spPr>
            <a:solidFill>
              <a:schemeClr val="accent3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Camera's photo</c:v>
                </c:pt>
                <c:pt idx="1">
                  <c:v>Stored image</c:v>
                </c:pt>
                <c:pt idx="2">
                  <c:v>Camera's photo</c:v>
                </c:pt>
                <c:pt idx="3">
                  <c:v>Stored image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10.6</c:v>
                </c:pt>
                <c:pt idx="1">
                  <c:v>9.9</c:v>
                </c:pt>
                <c:pt idx="2">
                  <c:v>13.5</c:v>
                </c:pt>
                <c:pt idx="3">
                  <c:v>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ED-445F-924E-EF8F2E2E65F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Don't understand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Camera's photo</c:v>
                </c:pt>
                <c:pt idx="1">
                  <c:v>Stored image</c:v>
                </c:pt>
                <c:pt idx="2">
                  <c:v>Camera's photo</c:v>
                </c:pt>
                <c:pt idx="3">
                  <c:v>Stored image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  <c:pt idx="0">
                  <c:v>27.2</c:v>
                </c:pt>
                <c:pt idx="1">
                  <c:v>23.5</c:v>
                </c:pt>
                <c:pt idx="2">
                  <c:v>25.8</c:v>
                </c:pt>
                <c:pt idx="3">
                  <c:v>22.3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ED-445F-924E-EF8F2E2E65F2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Skip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6E1C844-CB92-455A-95BF-E7A4E7936058}" type="VALUE">
                      <a:rPr lang="en-US" smtClean="0"/>
                      <a:pPr/>
                      <a:t>[VALUE]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BED-445F-924E-EF8F2E2E65F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3E3788C-FC72-416F-850D-009F2F2B3594}" type="VALUE">
                      <a:rPr lang="en-US" smtClean="0"/>
                      <a:pPr/>
                      <a:t>[VALUE]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BED-445F-924E-EF8F2E2E65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Camera's photo</c:v>
                </c:pt>
                <c:pt idx="1">
                  <c:v>Stored image</c:v>
                </c:pt>
                <c:pt idx="2">
                  <c:v>Camera's photo</c:v>
                </c:pt>
                <c:pt idx="3">
                  <c:v>Stored image</c:v>
                </c:pt>
              </c:strCache>
            </c:strRef>
          </c:cat>
          <c:val>
            <c:numRef>
              <c:f>Hoja1!$E$2:$E$5</c:f>
              <c:numCache>
                <c:formatCode>General</c:formatCode>
                <c:ptCount val="4"/>
                <c:pt idx="0">
                  <c:v>24.2</c:v>
                </c:pt>
                <c:pt idx="1">
                  <c:v>21.8</c:v>
                </c:pt>
                <c:pt idx="2">
                  <c:v>16.600000000000001</c:v>
                </c:pt>
                <c:pt idx="3">
                  <c:v>15.2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BED-445F-924E-EF8F2E2E65F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7680384"/>
        <c:axId val="137681920"/>
      </c:barChart>
      <c:catAx>
        <c:axId val="137680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681920"/>
        <c:crosses val="autoZero"/>
        <c:auto val="1"/>
        <c:lblAlgn val="ctr"/>
        <c:lblOffset val="100"/>
        <c:noMultiLvlLbl val="0"/>
      </c:catAx>
      <c:valAx>
        <c:axId val="1376819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37680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321674758583349"/>
          <c:y val="0.87606367669884666"/>
          <c:w val="0.67356634520346426"/>
          <c:h val="0.108090347846195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0.22414</cdr:x>
      <cdr:y>0.73988</cdr:y>
    </cdr:from>
    <cdr:to>
      <cdr:x>0.367</cdr:x>
      <cdr:y>0.82679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3E52A071-62EC-492C-93FD-0EEF7EAA4D6B}"/>
            </a:ext>
          </a:extLst>
        </cdr:cNvPr>
        <cdr:cNvSpPr txBox="1"/>
      </cdr:nvSpPr>
      <cdr:spPr>
        <a:xfrm xmlns:a="http://schemas.openxmlformats.org/drawingml/2006/main">
          <a:off x="1404150" y="1778962"/>
          <a:ext cx="894973" cy="2089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dirty="0">
              <a:solidFill>
                <a:srgbClr val="C00000"/>
              </a:solidFill>
            </a:rPr>
            <a:t>Spain</a:t>
          </a:r>
        </a:p>
      </cdr:txBody>
    </cdr:sp>
  </cdr:relSizeAnchor>
  <cdr:relSizeAnchor xmlns:cdr="http://schemas.openxmlformats.org/drawingml/2006/chartDrawing">
    <cdr:from>
      <cdr:x>0.7069</cdr:x>
      <cdr:y>0.74028</cdr:y>
    </cdr:from>
    <cdr:to>
      <cdr:x>0.84976</cdr:x>
      <cdr:y>0.82719</cdr:y>
    </cdr:to>
    <cdr:sp macro="" textlink="">
      <cdr:nvSpPr>
        <cdr:cNvPr id="3" name="CuadroTexto 1">
          <a:extLst xmlns:a="http://schemas.openxmlformats.org/drawingml/2006/main">
            <a:ext uri="{FF2B5EF4-FFF2-40B4-BE49-F238E27FC236}">
              <a16:creationId xmlns:a16="http://schemas.microsoft.com/office/drawing/2014/main" id="{8A123044-15E5-4EE2-BC7D-8C1F04E0F7C6}"/>
            </a:ext>
          </a:extLst>
        </cdr:cNvPr>
        <cdr:cNvSpPr txBox="1"/>
      </cdr:nvSpPr>
      <cdr:spPr>
        <a:xfrm xmlns:a="http://schemas.openxmlformats.org/drawingml/2006/main">
          <a:off x="4428486" y="1779933"/>
          <a:ext cx="894974" cy="2089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dirty="0">
              <a:solidFill>
                <a:srgbClr val="C00000"/>
              </a:solidFill>
            </a:rPr>
            <a:t>Mexico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0.22414</cdr:x>
      <cdr:y>0.73988</cdr:y>
    </cdr:from>
    <cdr:to>
      <cdr:x>0.367</cdr:x>
      <cdr:y>0.82679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3E52A071-62EC-492C-93FD-0EEF7EAA4D6B}"/>
            </a:ext>
          </a:extLst>
        </cdr:cNvPr>
        <cdr:cNvSpPr txBox="1"/>
      </cdr:nvSpPr>
      <cdr:spPr>
        <a:xfrm xmlns:a="http://schemas.openxmlformats.org/drawingml/2006/main">
          <a:off x="1404150" y="1778962"/>
          <a:ext cx="894973" cy="2089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dirty="0">
              <a:solidFill>
                <a:srgbClr val="C00000"/>
              </a:solidFill>
            </a:rPr>
            <a:t>Spain</a:t>
          </a:r>
        </a:p>
      </cdr:txBody>
    </cdr:sp>
  </cdr:relSizeAnchor>
  <cdr:relSizeAnchor xmlns:cdr="http://schemas.openxmlformats.org/drawingml/2006/chartDrawing">
    <cdr:from>
      <cdr:x>0.7069</cdr:x>
      <cdr:y>0.74028</cdr:y>
    </cdr:from>
    <cdr:to>
      <cdr:x>0.84976</cdr:x>
      <cdr:y>0.82719</cdr:y>
    </cdr:to>
    <cdr:sp macro="" textlink="">
      <cdr:nvSpPr>
        <cdr:cNvPr id="3" name="CuadroTexto 1">
          <a:extLst xmlns:a="http://schemas.openxmlformats.org/drawingml/2006/main">
            <a:ext uri="{FF2B5EF4-FFF2-40B4-BE49-F238E27FC236}">
              <a16:creationId xmlns:a16="http://schemas.microsoft.com/office/drawing/2014/main" id="{8A123044-15E5-4EE2-BC7D-8C1F04E0F7C6}"/>
            </a:ext>
          </a:extLst>
        </cdr:cNvPr>
        <cdr:cNvSpPr txBox="1"/>
      </cdr:nvSpPr>
      <cdr:spPr>
        <a:xfrm xmlns:a="http://schemas.openxmlformats.org/drawingml/2006/main">
          <a:off x="4428486" y="1779933"/>
          <a:ext cx="894974" cy="2089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dirty="0">
              <a:solidFill>
                <a:srgbClr val="C00000"/>
              </a:solidFill>
            </a:rPr>
            <a:t>Mexico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0.22414</cdr:x>
      <cdr:y>0.73988</cdr:y>
    </cdr:from>
    <cdr:to>
      <cdr:x>0.367</cdr:x>
      <cdr:y>0.82679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3E52A071-62EC-492C-93FD-0EEF7EAA4D6B}"/>
            </a:ext>
          </a:extLst>
        </cdr:cNvPr>
        <cdr:cNvSpPr txBox="1"/>
      </cdr:nvSpPr>
      <cdr:spPr>
        <a:xfrm xmlns:a="http://schemas.openxmlformats.org/drawingml/2006/main">
          <a:off x="1404150" y="1778962"/>
          <a:ext cx="894973" cy="2089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dirty="0">
              <a:solidFill>
                <a:srgbClr val="C00000"/>
              </a:solidFill>
            </a:rPr>
            <a:t>Spain</a:t>
          </a:r>
        </a:p>
      </cdr:txBody>
    </cdr:sp>
  </cdr:relSizeAnchor>
  <cdr:relSizeAnchor xmlns:cdr="http://schemas.openxmlformats.org/drawingml/2006/chartDrawing">
    <cdr:from>
      <cdr:x>0.7069</cdr:x>
      <cdr:y>0.74028</cdr:y>
    </cdr:from>
    <cdr:to>
      <cdr:x>0.84976</cdr:x>
      <cdr:y>0.82719</cdr:y>
    </cdr:to>
    <cdr:sp macro="" textlink="">
      <cdr:nvSpPr>
        <cdr:cNvPr id="3" name="CuadroTexto 1">
          <a:extLst xmlns:a="http://schemas.openxmlformats.org/drawingml/2006/main">
            <a:ext uri="{FF2B5EF4-FFF2-40B4-BE49-F238E27FC236}">
              <a16:creationId xmlns:a16="http://schemas.microsoft.com/office/drawing/2014/main" id="{8A123044-15E5-4EE2-BC7D-8C1F04E0F7C6}"/>
            </a:ext>
          </a:extLst>
        </cdr:cNvPr>
        <cdr:cNvSpPr txBox="1"/>
      </cdr:nvSpPr>
      <cdr:spPr>
        <a:xfrm xmlns:a="http://schemas.openxmlformats.org/drawingml/2006/main">
          <a:off x="4428486" y="1779933"/>
          <a:ext cx="894974" cy="2089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dirty="0">
              <a:solidFill>
                <a:srgbClr val="C00000"/>
              </a:solidFill>
            </a:rPr>
            <a:t>Mexico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sv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1" y="1155544"/>
            <a:ext cx="9350487" cy="1555386"/>
          </a:xfrm>
        </p:spPr>
        <p:txBody>
          <a:bodyPr anchor="b"/>
          <a:lstStyle>
            <a:lvl1pPr algn="l">
              <a:defRPr sz="4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800" y="2869603"/>
            <a:ext cx="9350485" cy="927747"/>
          </a:xfrm>
        </p:spPr>
        <p:txBody>
          <a:bodyPr>
            <a:normAutofit/>
          </a:bodyPr>
          <a:lstStyle>
            <a:lvl1pPr marL="0" indent="0" algn="l">
              <a:buNone/>
              <a:defRPr sz="2000" i="1"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53B7CC-4A0D-46ED-9534-131B1C10E792}"/>
              </a:ext>
            </a:extLst>
          </p:cNvPr>
          <p:cNvSpPr/>
          <p:nvPr userDrawn="1"/>
        </p:nvSpPr>
        <p:spPr>
          <a:xfrm>
            <a:off x="0" y="4647414"/>
            <a:ext cx="12192000" cy="221058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2EBD5D-2A83-4BA8-B811-0BBE39A3D2CF}"/>
              </a:ext>
            </a:extLst>
          </p:cNvPr>
          <p:cNvSpPr txBox="1"/>
          <p:nvPr userDrawn="1"/>
        </p:nvSpPr>
        <p:spPr>
          <a:xfrm>
            <a:off x="264695" y="5920549"/>
            <a:ext cx="11742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sz="1200" i="1" noProof="0" dirty="0">
                <a:solidFill>
                  <a:srgbClr val="FFFFFF"/>
                </a:solidFill>
                <a:latin typeface="Calibri"/>
              </a:rPr>
              <a:t>This project has received funding from the European Research Council (ERC) under the European Union’s Horizon 2020 research and innovation </a:t>
            </a:r>
            <a:r>
              <a:rPr lang="en-US" sz="1200" i="1" noProof="0" dirty="0" err="1">
                <a:solidFill>
                  <a:srgbClr val="FFFFFF"/>
                </a:solidFill>
                <a:latin typeface="Calibri"/>
              </a:rPr>
              <a:t>programme</a:t>
            </a:r>
            <a:r>
              <a:rPr lang="en-US" sz="1200" i="1" noProof="0" dirty="0">
                <a:solidFill>
                  <a:srgbClr val="FFFFFF"/>
                </a:solidFill>
                <a:latin typeface="Calibri"/>
              </a:rPr>
              <a:t> (grant agreement No849165), PI: Melanie Revilla.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AC6923A-B298-4420-A843-12994B7F46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849" y="4038545"/>
            <a:ext cx="6083300" cy="28257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9BD44B-32E4-4714-99D9-CDBF9E741E16}"/>
              </a:ext>
            </a:extLst>
          </p:cNvPr>
          <p:cNvGrpSpPr/>
          <p:nvPr userDrawn="1"/>
        </p:nvGrpSpPr>
        <p:grpSpPr>
          <a:xfrm>
            <a:off x="3928391" y="4838432"/>
            <a:ext cx="4335218" cy="773820"/>
            <a:chOff x="2397670" y="4994367"/>
            <a:chExt cx="4335218" cy="773820"/>
          </a:xfrm>
        </p:grpSpPr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CDC5CDE6-FF9E-4210-A362-9192D672E31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7670" y="4994367"/>
              <a:ext cx="2174330" cy="773820"/>
            </a:xfrm>
            <a:prstGeom prst="rect">
              <a:avLst/>
            </a:prstGeom>
          </p:spPr>
        </p:pic>
        <p:pic>
          <p:nvPicPr>
            <p:cNvPr id="12" name="Picture 11" descr="Text&#10;&#10;Description automatically generated">
              <a:extLst>
                <a:ext uri="{FF2B5EF4-FFF2-40B4-BE49-F238E27FC236}">
                  <a16:creationId xmlns:a16="http://schemas.microsoft.com/office/drawing/2014/main" id="{F81B8165-C875-443C-9C4C-B68B7633F46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22661" y="4994367"/>
              <a:ext cx="2010227" cy="773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4716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4" y="593889"/>
            <a:ext cx="10675544" cy="433633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2800" dirty="0">
                <a:solidFill>
                  <a:srgbClr val="C00000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3F9258-04F0-42AC-B61A-428E124C0C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316912"/>
            <a:ext cx="4114800" cy="248697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es-ES" sz="16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51435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4" y="593889"/>
            <a:ext cx="10675544" cy="433633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2800" dirty="0">
                <a:solidFill>
                  <a:srgbClr val="C00000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244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887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678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471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787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89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138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171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BD7ED-9124-4513-AE3D-E2D02998113E}" type="datetimeFigureOut">
              <a:rPr lang="es-ES" smtClean="0"/>
              <a:pPr/>
              <a:t>17/09/2021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498EE-D59B-4D23-8567-37877ABD156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9429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86A31C-BD68-4380-9254-FEF39BC770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A8BA99-CEE6-4652-B28F-FD857AA79A9A}"/>
              </a:ext>
            </a:extLst>
          </p:cNvPr>
          <p:cNvSpPr/>
          <p:nvPr userDrawn="1"/>
        </p:nvSpPr>
        <p:spPr>
          <a:xfrm>
            <a:off x="0" y="4730484"/>
            <a:ext cx="12192000" cy="2127516"/>
          </a:xfrm>
          <a:prstGeom prst="rect">
            <a:avLst/>
          </a:prstGeom>
          <a:solidFill>
            <a:srgbClr val="C00000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155544"/>
            <a:ext cx="9782287" cy="1663912"/>
          </a:xfrm>
          <a:solidFill>
            <a:srgbClr val="C00000">
              <a:alpha val="69804"/>
            </a:srgbClr>
          </a:solidFill>
          <a:ln>
            <a:noFill/>
          </a:ln>
        </p:spPr>
        <p:txBody>
          <a:bodyPr anchor="ctr" anchorCtr="0"/>
          <a:lstStyle>
            <a:lvl1pPr marL="268288" indent="0" algn="l">
              <a:defRPr sz="4200" b="1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800" y="3120295"/>
            <a:ext cx="9350485" cy="677054"/>
          </a:xfrm>
        </p:spPr>
        <p:txBody>
          <a:bodyPr>
            <a:normAutofit/>
          </a:bodyPr>
          <a:lstStyle>
            <a:lvl1pPr marL="0" indent="0" algn="l">
              <a:buNone/>
              <a:defRPr sz="240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2EBD5D-2A83-4BA8-B811-0BBE39A3D2CF}"/>
              </a:ext>
            </a:extLst>
          </p:cNvPr>
          <p:cNvSpPr txBox="1"/>
          <p:nvPr userDrawn="1"/>
        </p:nvSpPr>
        <p:spPr>
          <a:xfrm>
            <a:off x="398027" y="5824677"/>
            <a:ext cx="114590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sz="1200" i="1" noProof="0" dirty="0">
                <a:solidFill>
                  <a:srgbClr val="FFFFFF"/>
                </a:solidFill>
                <a:latin typeface="Calibri"/>
              </a:rPr>
              <a:t>This project has received funding from 1) the European Research Council (ERC) under the European Union’s Horizon 2020 research and innovation </a:t>
            </a:r>
            <a:r>
              <a:rPr lang="en-US" sz="1200" i="1" noProof="0" dirty="0" err="1">
                <a:solidFill>
                  <a:srgbClr val="FFFFFF"/>
                </a:solidFill>
                <a:latin typeface="Calibri"/>
              </a:rPr>
              <a:t>programme</a:t>
            </a:r>
            <a:r>
              <a:rPr lang="en-US" sz="1200" i="1" noProof="0" dirty="0">
                <a:solidFill>
                  <a:srgbClr val="FFFFFF"/>
                </a:solidFill>
                <a:latin typeface="Calibri"/>
              </a:rPr>
              <a:t> (grant agreement No849165), PI: Melanie Revilla; 2) Ministry  of  Economy  and  Competitiveness,  State  </a:t>
            </a:r>
            <a:r>
              <a:rPr lang="en-US" sz="1200" i="1" noProof="0" dirty="0" err="1">
                <a:solidFill>
                  <a:srgbClr val="FFFFFF"/>
                </a:solidFill>
                <a:latin typeface="Calibri"/>
              </a:rPr>
              <a:t>Programme</a:t>
            </a:r>
            <a:r>
              <a:rPr lang="en-US" sz="1200" i="1" noProof="0" dirty="0">
                <a:solidFill>
                  <a:srgbClr val="FFFFFF"/>
                </a:solidFill>
                <a:latin typeface="Calibri"/>
              </a:rPr>
              <a:t>  for  the  Promotion  of Scientific and Technical Research of Excellence (PID2019-106867RB-I00 /AEI/10.13039/501100011033 (2020-2024), PI: Mariano </a:t>
            </a:r>
            <a:r>
              <a:rPr lang="en-US" sz="1200" i="1" noProof="0" dirty="0" err="1">
                <a:solidFill>
                  <a:srgbClr val="FFFFFF"/>
                </a:solidFill>
                <a:latin typeface="Calibri"/>
              </a:rPr>
              <a:t>Torcal</a:t>
            </a:r>
            <a:r>
              <a:rPr lang="en-US" sz="1200" i="1" noProof="0" dirty="0">
                <a:solidFill>
                  <a:srgbClr val="FFFFFF"/>
                </a:solidFill>
                <a:latin typeface="Calibri"/>
              </a:rPr>
              <a:t>; 3) AYUDAS FUNDACIÓN BBVA A EQUIPOS DE INVESTIGACIÓN CIENTÍFICA EN ECONOMÍA Y SOCIEDAD DIGITAL 2019, PI: Mariano </a:t>
            </a:r>
            <a:r>
              <a:rPr lang="en-US" sz="1200" i="1" noProof="0" dirty="0" err="1">
                <a:solidFill>
                  <a:srgbClr val="FFFFFF"/>
                </a:solidFill>
                <a:latin typeface="Calibri"/>
              </a:rPr>
              <a:t>Torcal</a:t>
            </a:r>
            <a:r>
              <a:rPr lang="en-US" sz="1200" i="1" noProof="0" dirty="0">
                <a:solidFill>
                  <a:srgbClr val="FFFFFF"/>
                </a:solidFill>
                <a:latin typeface="Calibri"/>
              </a:rPr>
              <a:t>.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AC6923A-B298-4420-A843-12994B7F46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849" y="4038545"/>
            <a:ext cx="6083300" cy="282575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EE344C-29C2-4817-AB40-E057F90C3F14}"/>
              </a:ext>
            </a:extLst>
          </p:cNvPr>
          <p:cNvGrpSpPr/>
          <p:nvPr userDrawn="1"/>
        </p:nvGrpSpPr>
        <p:grpSpPr>
          <a:xfrm>
            <a:off x="3928391" y="4890670"/>
            <a:ext cx="4335218" cy="773820"/>
            <a:chOff x="2397670" y="4994367"/>
            <a:chExt cx="4335218" cy="773820"/>
          </a:xfrm>
        </p:grpSpPr>
        <p:pic>
          <p:nvPicPr>
            <p:cNvPr id="18" name="Picture 17" descr="Text&#10;&#10;Description automatically generated">
              <a:extLst>
                <a:ext uri="{FF2B5EF4-FFF2-40B4-BE49-F238E27FC236}">
                  <a16:creationId xmlns:a16="http://schemas.microsoft.com/office/drawing/2014/main" id="{283FEA04-75FD-4F43-8EDA-8B1EC6EDDE2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7670" y="4994367"/>
              <a:ext cx="2174330" cy="773820"/>
            </a:xfrm>
            <a:prstGeom prst="rect">
              <a:avLst/>
            </a:prstGeom>
          </p:spPr>
        </p:pic>
        <p:pic>
          <p:nvPicPr>
            <p:cNvPr id="20" name="Picture 19" descr="Text&#10;&#10;Description automatically generated">
              <a:extLst>
                <a:ext uri="{FF2B5EF4-FFF2-40B4-BE49-F238E27FC236}">
                  <a16:creationId xmlns:a16="http://schemas.microsoft.com/office/drawing/2014/main" id="{9391AFA1-5CF5-4107-A915-EB1861550D6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22661" y="4994367"/>
              <a:ext cx="2010227" cy="77382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574DC76-6B66-46DE-8A41-3B41DC84C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4" t="11231" r="12562" b="12200"/>
          <a:stretch/>
        </p:blipFill>
        <p:spPr>
          <a:xfrm>
            <a:off x="11249716" y="261458"/>
            <a:ext cx="624254" cy="79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805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BD7ED-9124-4513-AE3D-E2D02998113E}" type="datetimeFigureOut">
              <a:rPr lang="es-ES" smtClean="0"/>
              <a:pPr/>
              <a:t>17/09/2021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498EE-D59B-4D23-8567-37877ABD156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6296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BD7ED-9124-4513-AE3D-E2D02998113E}" type="datetimeFigureOut">
              <a:rPr lang="es-ES" smtClean="0"/>
              <a:pPr/>
              <a:t>17/09/2021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498EE-D59B-4D23-8567-37877ABD156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2534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C8E843-FDDE-4741-80AC-81A9C0D0E2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>
              <a:latin typeface="Georgia" panose="02040502050405020303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2D4D01-8774-4DFE-AC4F-8C521C084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134" y="3114763"/>
            <a:ext cx="10709733" cy="628474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4941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C8E843-FDDE-4741-80AC-81A9C0D0E2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2D4D01-8774-4DFE-AC4F-8C521C084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134" y="3114763"/>
            <a:ext cx="10709733" cy="628474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8564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4" y="593889"/>
            <a:ext cx="10675544" cy="433633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2800" dirty="0">
                <a:solidFill>
                  <a:srgbClr val="C00000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72" y="1667436"/>
            <a:ext cx="11126385" cy="47616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smtClean="0">
                <a:latin typeface="Georgia" panose="02040502050405020303" pitchFamily="18" charset="0"/>
              </a:defRPr>
            </a:lvl1pPr>
            <a:lvl2pPr>
              <a:defRPr lang="en-US" sz="2000" smtClean="0">
                <a:latin typeface="Georgia" panose="02040502050405020303" pitchFamily="18" charset="0"/>
              </a:defRPr>
            </a:lvl2pPr>
            <a:lvl3pPr>
              <a:defRPr lang="en-US" sz="1800" smtClean="0">
                <a:latin typeface="Georgia" panose="02040502050405020303" pitchFamily="18" charset="0"/>
              </a:defRPr>
            </a:lvl3pPr>
            <a:lvl4pPr>
              <a:defRPr lang="en-US" sz="1600" smtClean="0">
                <a:latin typeface="Georgia" panose="02040502050405020303" pitchFamily="18" charset="0"/>
              </a:defRPr>
            </a:lvl4pPr>
            <a:lvl5pPr>
              <a:defRPr lang="en-US" sz="1600" dirty="0">
                <a:latin typeface="Georgia" panose="02040502050405020303" pitchFamily="18" charset="0"/>
              </a:defRPr>
            </a:lvl5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  <a:p>
            <a:pPr marL="800100" lvl="1" indent="-342900"/>
            <a:r>
              <a:rPr lang="en-US" dirty="0"/>
              <a:t>Second level</a:t>
            </a:r>
          </a:p>
          <a:p>
            <a:pPr marL="1257300" lvl="2" indent="-342900"/>
            <a:r>
              <a:rPr lang="en-US" dirty="0"/>
              <a:t>Third level</a:t>
            </a:r>
          </a:p>
          <a:p>
            <a:pPr marL="1657350" lvl="3" indent="-285750"/>
            <a:r>
              <a:rPr lang="en-US" dirty="0"/>
              <a:t>Fourth level</a:t>
            </a:r>
          </a:p>
          <a:p>
            <a:pPr marL="2114550" lvl="4" indent="-285750"/>
            <a:r>
              <a:rPr lang="en-US" dirty="0"/>
              <a:t>Fifth level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64EA10A-AFB4-43DA-86A6-015FEC97A8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4" y="294215"/>
            <a:ext cx="10311422" cy="28327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9951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53B7CC-4A0D-46ED-9534-131B1C10E792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0" y="2168167"/>
            <a:ext cx="11328400" cy="655887"/>
          </a:xfrm>
        </p:spPr>
        <p:txBody>
          <a:bodyPr anchor="b"/>
          <a:lstStyle>
            <a:lvl1pPr algn="l">
              <a:defRPr sz="4200" b="1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800" y="2982727"/>
            <a:ext cx="11328400" cy="655888"/>
          </a:xfrm>
        </p:spPr>
        <p:txBody>
          <a:bodyPr>
            <a:normAutofit/>
          </a:bodyPr>
          <a:lstStyle>
            <a:lvl1pPr marL="0" indent="0" algn="l">
              <a:buNone/>
              <a:defRPr sz="320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AC6923A-B298-4420-A843-12994B7F468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31801" y="3801342"/>
            <a:ext cx="6083300" cy="28257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s-ES" dirty="0"/>
          </a:p>
        </p:txBody>
      </p:sp>
      <p:pic>
        <p:nvPicPr>
          <p:cNvPr id="12" name="Graphic 11" descr="Internet with solid fill">
            <a:extLst>
              <a:ext uri="{FF2B5EF4-FFF2-40B4-BE49-F238E27FC236}">
                <a16:creationId xmlns:a16="http://schemas.microsoft.com/office/drawing/2014/main" id="{57B51795-0814-495F-8204-EAB255EA1B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9867" y="4652269"/>
            <a:ext cx="675432" cy="506574"/>
          </a:xfrm>
          <a:prstGeom prst="rect">
            <a:avLst/>
          </a:prstGeom>
        </p:spPr>
      </p:pic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09DC8B16-F7A8-44B2-80D4-EEC28B93FA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2418" y="4336175"/>
            <a:ext cx="6083300" cy="28257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s-ES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489BDD34-FD89-4B89-A914-1BA6708A15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32418" y="4764270"/>
            <a:ext cx="6083300" cy="28257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s-ES" dirty="0"/>
          </a:p>
        </p:txBody>
      </p:sp>
      <p:grpSp>
        <p:nvGrpSpPr>
          <p:cNvPr id="5" name="Graphic 10" descr="Email with solid fill">
            <a:extLst>
              <a:ext uri="{FF2B5EF4-FFF2-40B4-BE49-F238E27FC236}">
                <a16:creationId xmlns:a16="http://schemas.microsoft.com/office/drawing/2014/main" id="{984714CA-A806-4F3B-936E-4C428A2EE819}"/>
              </a:ext>
            </a:extLst>
          </p:cNvPr>
          <p:cNvGrpSpPr/>
          <p:nvPr/>
        </p:nvGrpSpPr>
        <p:grpSpPr>
          <a:xfrm>
            <a:off x="547929" y="4296247"/>
            <a:ext cx="439307" cy="362428"/>
            <a:chOff x="410947" y="4296247"/>
            <a:chExt cx="329480" cy="362428"/>
          </a:xfrm>
          <a:solidFill>
            <a:schemeClr val="bg1"/>
          </a:solidFill>
        </p:grpSpPr>
        <p:sp>
          <p:nvSpPr>
            <p:cNvPr id="6" name="Graphic 10" descr="Email with solid fill">
              <a:extLst>
                <a:ext uri="{FF2B5EF4-FFF2-40B4-BE49-F238E27FC236}">
                  <a16:creationId xmlns:a16="http://schemas.microsoft.com/office/drawing/2014/main" id="{C075CEA1-149C-41F1-8250-3C09FB005D8C}"/>
                </a:ext>
              </a:extLst>
            </p:cNvPr>
            <p:cNvSpPr/>
            <p:nvPr/>
          </p:nvSpPr>
          <p:spPr>
            <a:xfrm>
              <a:off x="410947" y="4296247"/>
              <a:ext cx="329480" cy="362428"/>
            </a:xfrm>
            <a:custGeom>
              <a:avLst/>
              <a:gdLst>
                <a:gd name="connsiteX0" fmla="*/ 304769 w 329480"/>
                <a:gd name="connsiteY0" fmla="*/ 327833 h 362428"/>
                <a:gd name="connsiteX1" fmla="*/ 222399 w 329480"/>
                <a:gd name="connsiteY1" fmla="*/ 249581 h 362428"/>
                <a:gd name="connsiteX2" fmla="*/ 304769 w 329480"/>
                <a:gd name="connsiteY2" fmla="*/ 171330 h 362428"/>
                <a:gd name="connsiteX3" fmla="*/ 304769 w 329480"/>
                <a:gd name="connsiteY3" fmla="*/ 327833 h 362428"/>
                <a:gd name="connsiteX4" fmla="*/ 37890 w 329480"/>
                <a:gd name="connsiteY4" fmla="*/ 337717 h 362428"/>
                <a:gd name="connsiteX5" fmla="*/ 119437 w 329480"/>
                <a:gd name="connsiteY5" fmla="*/ 260701 h 362428"/>
                <a:gd name="connsiteX6" fmla="*/ 125202 w 329480"/>
                <a:gd name="connsiteY6" fmla="*/ 255347 h 362428"/>
                <a:gd name="connsiteX7" fmla="*/ 204689 w 329480"/>
                <a:gd name="connsiteY7" fmla="*/ 255347 h 362428"/>
                <a:gd name="connsiteX8" fmla="*/ 210455 w 329480"/>
                <a:gd name="connsiteY8" fmla="*/ 260701 h 362428"/>
                <a:gd name="connsiteX9" fmla="*/ 291590 w 329480"/>
                <a:gd name="connsiteY9" fmla="*/ 337717 h 362428"/>
                <a:gd name="connsiteX10" fmla="*/ 37890 w 329480"/>
                <a:gd name="connsiteY10" fmla="*/ 337717 h 362428"/>
                <a:gd name="connsiteX11" fmla="*/ 24711 w 329480"/>
                <a:gd name="connsiteY11" fmla="*/ 170918 h 362428"/>
                <a:gd name="connsiteX12" fmla="*/ 107081 w 329480"/>
                <a:gd name="connsiteY12" fmla="*/ 249169 h 362428"/>
                <a:gd name="connsiteX13" fmla="*/ 24711 w 329480"/>
                <a:gd name="connsiteY13" fmla="*/ 327421 h 362428"/>
                <a:gd name="connsiteX14" fmla="*/ 24711 w 329480"/>
                <a:gd name="connsiteY14" fmla="*/ 170918 h 362428"/>
                <a:gd name="connsiteX15" fmla="*/ 82370 w 329480"/>
                <a:gd name="connsiteY15" fmla="*/ 65896 h 362428"/>
                <a:gd name="connsiteX16" fmla="*/ 247110 w 329480"/>
                <a:gd name="connsiteY16" fmla="*/ 65896 h 362428"/>
                <a:gd name="connsiteX17" fmla="*/ 247110 w 329480"/>
                <a:gd name="connsiteY17" fmla="*/ 203042 h 362428"/>
                <a:gd name="connsiteX18" fmla="*/ 210044 w 329480"/>
                <a:gd name="connsiteY18" fmla="*/ 238461 h 362428"/>
                <a:gd name="connsiteX19" fmla="*/ 119437 w 329480"/>
                <a:gd name="connsiteY19" fmla="*/ 238461 h 362428"/>
                <a:gd name="connsiteX20" fmla="*/ 82370 w 329480"/>
                <a:gd name="connsiteY20" fmla="*/ 203042 h 362428"/>
                <a:gd name="connsiteX21" fmla="*/ 82370 w 329480"/>
                <a:gd name="connsiteY21" fmla="*/ 65896 h 362428"/>
                <a:gd name="connsiteX22" fmla="*/ 271821 w 329480"/>
                <a:gd name="connsiteY22" fmla="*/ 77016 h 362428"/>
                <a:gd name="connsiteX23" fmla="*/ 271821 w 329480"/>
                <a:gd name="connsiteY23" fmla="*/ 41185 h 362428"/>
                <a:gd name="connsiteX24" fmla="*/ 214162 w 329480"/>
                <a:gd name="connsiteY24" fmla="*/ 41185 h 362428"/>
                <a:gd name="connsiteX25" fmla="*/ 164740 w 329480"/>
                <a:gd name="connsiteY25" fmla="*/ 0 h 362428"/>
                <a:gd name="connsiteX26" fmla="*/ 115318 w 329480"/>
                <a:gd name="connsiteY26" fmla="*/ 41185 h 362428"/>
                <a:gd name="connsiteX27" fmla="*/ 57659 w 329480"/>
                <a:gd name="connsiteY27" fmla="*/ 41185 h 362428"/>
                <a:gd name="connsiteX28" fmla="*/ 57659 w 329480"/>
                <a:gd name="connsiteY28" fmla="*/ 77428 h 362428"/>
                <a:gd name="connsiteX29" fmla="*/ 0 w 329480"/>
                <a:gd name="connsiteY29" fmla="*/ 132204 h 362428"/>
                <a:gd name="connsiteX30" fmla="*/ 0 w 329480"/>
                <a:gd name="connsiteY30" fmla="*/ 362428 h 362428"/>
                <a:gd name="connsiteX31" fmla="*/ 329480 w 329480"/>
                <a:gd name="connsiteY31" fmla="*/ 362428 h 362428"/>
                <a:gd name="connsiteX32" fmla="*/ 329480 w 329480"/>
                <a:gd name="connsiteY32" fmla="*/ 132204 h 362428"/>
                <a:gd name="connsiteX33" fmla="*/ 271821 w 329480"/>
                <a:gd name="connsiteY33" fmla="*/ 77016 h 36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9480" h="362428">
                  <a:moveTo>
                    <a:pt x="304769" y="327833"/>
                  </a:moveTo>
                  <a:lnTo>
                    <a:pt x="222399" y="249581"/>
                  </a:lnTo>
                  <a:lnTo>
                    <a:pt x="304769" y="171330"/>
                  </a:lnTo>
                  <a:lnTo>
                    <a:pt x="304769" y="327833"/>
                  </a:lnTo>
                  <a:close/>
                  <a:moveTo>
                    <a:pt x="37890" y="337717"/>
                  </a:moveTo>
                  <a:lnTo>
                    <a:pt x="119437" y="260701"/>
                  </a:lnTo>
                  <a:lnTo>
                    <a:pt x="125202" y="255347"/>
                  </a:lnTo>
                  <a:cubicBezTo>
                    <a:pt x="147442" y="234343"/>
                    <a:pt x="182450" y="234343"/>
                    <a:pt x="204689" y="255347"/>
                  </a:cubicBezTo>
                  <a:lnTo>
                    <a:pt x="210455" y="260701"/>
                  </a:lnTo>
                  <a:lnTo>
                    <a:pt x="291590" y="337717"/>
                  </a:lnTo>
                  <a:lnTo>
                    <a:pt x="37890" y="337717"/>
                  </a:lnTo>
                  <a:close/>
                  <a:moveTo>
                    <a:pt x="24711" y="170918"/>
                  </a:moveTo>
                  <a:lnTo>
                    <a:pt x="107081" y="249169"/>
                  </a:lnTo>
                  <a:lnTo>
                    <a:pt x="24711" y="327421"/>
                  </a:lnTo>
                  <a:lnTo>
                    <a:pt x="24711" y="170918"/>
                  </a:lnTo>
                  <a:close/>
                  <a:moveTo>
                    <a:pt x="82370" y="65896"/>
                  </a:moveTo>
                  <a:lnTo>
                    <a:pt x="247110" y="65896"/>
                  </a:lnTo>
                  <a:lnTo>
                    <a:pt x="247110" y="203042"/>
                  </a:lnTo>
                  <a:lnTo>
                    <a:pt x="210044" y="238461"/>
                  </a:lnTo>
                  <a:cubicBezTo>
                    <a:pt x="183273" y="217869"/>
                    <a:pt x="146207" y="217869"/>
                    <a:pt x="119437" y="238461"/>
                  </a:cubicBezTo>
                  <a:lnTo>
                    <a:pt x="82370" y="203042"/>
                  </a:lnTo>
                  <a:lnTo>
                    <a:pt x="82370" y="65896"/>
                  </a:lnTo>
                  <a:close/>
                  <a:moveTo>
                    <a:pt x="271821" y="77016"/>
                  </a:moveTo>
                  <a:lnTo>
                    <a:pt x="271821" y="41185"/>
                  </a:lnTo>
                  <a:lnTo>
                    <a:pt x="214162" y="41185"/>
                  </a:lnTo>
                  <a:lnTo>
                    <a:pt x="164740" y="0"/>
                  </a:lnTo>
                  <a:lnTo>
                    <a:pt x="115318" y="41185"/>
                  </a:lnTo>
                  <a:lnTo>
                    <a:pt x="57659" y="41185"/>
                  </a:lnTo>
                  <a:lnTo>
                    <a:pt x="57659" y="77428"/>
                  </a:lnTo>
                  <a:lnTo>
                    <a:pt x="0" y="132204"/>
                  </a:lnTo>
                  <a:lnTo>
                    <a:pt x="0" y="362428"/>
                  </a:lnTo>
                  <a:lnTo>
                    <a:pt x="329480" y="362428"/>
                  </a:lnTo>
                  <a:lnTo>
                    <a:pt x="329480" y="132204"/>
                  </a:lnTo>
                  <a:lnTo>
                    <a:pt x="271821" y="77016"/>
                  </a:lnTo>
                  <a:close/>
                </a:path>
              </a:pathLst>
            </a:custGeom>
            <a:grpFill/>
            <a:ln w="40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sz="1800"/>
            </a:p>
          </p:txBody>
        </p:sp>
        <p:sp>
          <p:nvSpPr>
            <p:cNvPr id="7" name="Graphic 10" descr="Email with solid fill">
              <a:extLst>
                <a:ext uri="{FF2B5EF4-FFF2-40B4-BE49-F238E27FC236}">
                  <a16:creationId xmlns:a16="http://schemas.microsoft.com/office/drawing/2014/main" id="{9A0AF226-B431-46C9-848D-36D75F6C8832}"/>
                </a:ext>
              </a:extLst>
            </p:cNvPr>
            <p:cNvSpPr/>
            <p:nvPr/>
          </p:nvSpPr>
          <p:spPr>
            <a:xfrm>
              <a:off x="522553" y="4386030"/>
              <a:ext cx="107086" cy="107904"/>
            </a:xfrm>
            <a:custGeom>
              <a:avLst/>
              <a:gdLst>
                <a:gd name="connsiteX0" fmla="*/ 53134 w 107086"/>
                <a:gd name="connsiteY0" fmla="*/ 67955 h 107904"/>
                <a:gd name="connsiteX1" fmla="*/ 39955 w 107086"/>
                <a:gd name="connsiteY1" fmla="*/ 54776 h 107904"/>
                <a:gd name="connsiteX2" fmla="*/ 53134 w 107086"/>
                <a:gd name="connsiteY2" fmla="*/ 41597 h 107904"/>
                <a:gd name="connsiteX3" fmla="*/ 66313 w 107086"/>
                <a:gd name="connsiteY3" fmla="*/ 54776 h 107904"/>
                <a:gd name="connsiteX4" fmla="*/ 53134 w 107086"/>
                <a:gd name="connsiteY4" fmla="*/ 67955 h 107904"/>
                <a:gd name="connsiteX5" fmla="*/ 53134 w 107086"/>
                <a:gd name="connsiteY5" fmla="*/ 107905 h 107904"/>
                <a:gd name="connsiteX6" fmla="*/ 79904 w 107086"/>
                <a:gd name="connsiteY6" fmla="*/ 101315 h 107904"/>
                <a:gd name="connsiteX7" fmla="*/ 82787 w 107086"/>
                <a:gd name="connsiteY7" fmla="*/ 91843 h 107904"/>
                <a:gd name="connsiteX8" fmla="*/ 73315 w 107086"/>
                <a:gd name="connsiteY8" fmla="*/ 88960 h 107904"/>
                <a:gd name="connsiteX9" fmla="*/ 53134 w 107086"/>
                <a:gd name="connsiteY9" fmla="*/ 93902 h 107904"/>
                <a:gd name="connsiteX10" fmla="*/ 13596 w 107086"/>
                <a:gd name="connsiteY10" fmla="*/ 53952 h 107904"/>
                <a:gd name="connsiteX11" fmla="*/ 53546 w 107086"/>
                <a:gd name="connsiteY11" fmla="*/ 14003 h 107904"/>
                <a:gd name="connsiteX12" fmla="*/ 93495 w 107086"/>
                <a:gd name="connsiteY12" fmla="*/ 53952 h 107904"/>
                <a:gd name="connsiteX13" fmla="*/ 93495 w 107086"/>
                <a:gd name="connsiteY13" fmla="*/ 67132 h 107904"/>
                <a:gd name="connsiteX14" fmla="*/ 80316 w 107086"/>
                <a:gd name="connsiteY14" fmla="*/ 53952 h 107904"/>
                <a:gd name="connsiteX15" fmla="*/ 58488 w 107086"/>
                <a:gd name="connsiteY15" fmla="*/ 27182 h 107904"/>
                <a:gd name="connsiteX16" fmla="*/ 28423 w 107086"/>
                <a:gd name="connsiteY16" fmla="*/ 43656 h 107904"/>
                <a:gd name="connsiteX17" fmla="*/ 39543 w 107086"/>
                <a:gd name="connsiteY17" fmla="*/ 76192 h 107904"/>
                <a:gd name="connsiteX18" fmla="*/ 73726 w 107086"/>
                <a:gd name="connsiteY18" fmla="*/ 70838 h 107904"/>
                <a:gd name="connsiteX19" fmla="*/ 93907 w 107086"/>
                <a:gd name="connsiteY19" fmla="*/ 79899 h 107904"/>
                <a:gd name="connsiteX20" fmla="*/ 107086 w 107086"/>
                <a:gd name="connsiteY20" fmla="*/ 66720 h 107904"/>
                <a:gd name="connsiteX21" fmla="*/ 107086 w 107086"/>
                <a:gd name="connsiteY21" fmla="*/ 53541 h 107904"/>
                <a:gd name="connsiteX22" fmla="*/ 53546 w 107086"/>
                <a:gd name="connsiteY22" fmla="*/ 0 h 107904"/>
                <a:gd name="connsiteX23" fmla="*/ 5 w 107086"/>
                <a:gd name="connsiteY23" fmla="*/ 53541 h 107904"/>
                <a:gd name="connsiteX24" fmla="*/ 53134 w 107086"/>
                <a:gd name="connsiteY24" fmla="*/ 107905 h 107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7086" h="107904">
                  <a:moveTo>
                    <a:pt x="53134" y="67955"/>
                  </a:moveTo>
                  <a:cubicBezTo>
                    <a:pt x="45721" y="67955"/>
                    <a:pt x="39955" y="61778"/>
                    <a:pt x="39955" y="54776"/>
                  </a:cubicBezTo>
                  <a:cubicBezTo>
                    <a:pt x="39955" y="47363"/>
                    <a:pt x="46132" y="41597"/>
                    <a:pt x="53134" y="41597"/>
                  </a:cubicBezTo>
                  <a:cubicBezTo>
                    <a:pt x="60547" y="41597"/>
                    <a:pt x="66313" y="47363"/>
                    <a:pt x="66313" y="54776"/>
                  </a:cubicBezTo>
                  <a:cubicBezTo>
                    <a:pt x="66313" y="62189"/>
                    <a:pt x="60547" y="67955"/>
                    <a:pt x="53134" y="67955"/>
                  </a:cubicBezTo>
                  <a:close/>
                  <a:moveTo>
                    <a:pt x="53134" y="107905"/>
                  </a:moveTo>
                  <a:cubicBezTo>
                    <a:pt x="62606" y="107905"/>
                    <a:pt x="71667" y="105434"/>
                    <a:pt x="79904" y="101315"/>
                  </a:cubicBezTo>
                  <a:cubicBezTo>
                    <a:pt x="83199" y="99256"/>
                    <a:pt x="84435" y="95137"/>
                    <a:pt x="82787" y="91843"/>
                  </a:cubicBezTo>
                  <a:cubicBezTo>
                    <a:pt x="80728" y="88548"/>
                    <a:pt x="76609" y="87312"/>
                    <a:pt x="73315" y="88960"/>
                  </a:cubicBezTo>
                  <a:cubicBezTo>
                    <a:pt x="67137" y="92254"/>
                    <a:pt x="60135" y="93902"/>
                    <a:pt x="53134" y="93902"/>
                  </a:cubicBezTo>
                  <a:cubicBezTo>
                    <a:pt x="31306" y="93902"/>
                    <a:pt x="13184" y="75780"/>
                    <a:pt x="13596" y="53952"/>
                  </a:cubicBezTo>
                  <a:cubicBezTo>
                    <a:pt x="13596" y="32124"/>
                    <a:pt x="31718" y="14003"/>
                    <a:pt x="53546" y="14003"/>
                  </a:cubicBezTo>
                  <a:cubicBezTo>
                    <a:pt x="75374" y="14003"/>
                    <a:pt x="93495" y="31712"/>
                    <a:pt x="93495" y="53952"/>
                  </a:cubicBezTo>
                  <a:lnTo>
                    <a:pt x="93495" y="67132"/>
                  </a:lnTo>
                  <a:cubicBezTo>
                    <a:pt x="86082" y="67132"/>
                    <a:pt x="80316" y="61366"/>
                    <a:pt x="80316" y="53952"/>
                  </a:cubicBezTo>
                  <a:cubicBezTo>
                    <a:pt x="80316" y="40773"/>
                    <a:pt x="71255" y="29653"/>
                    <a:pt x="58488" y="27182"/>
                  </a:cubicBezTo>
                  <a:cubicBezTo>
                    <a:pt x="45721" y="24711"/>
                    <a:pt x="32953" y="31712"/>
                    <a:pt x="28423" y="43656"/>
                  </a:cubicBezTo>
                  <a:cubicBezTo>
                    <a:pt x="23893" y="55600"/>
                    <a:pt x="28423" y="69603"/>
                    <a:pt x="39543" y="76192"/>
                  </a:cubicBezTo>
                  <a:cubicBezTo>
                    <a:pt x="50663" y="82782"/>
                    <a:pt x="65078" y="80723"/>
                    <a:pt x="73726" y="70838"/>
                  </a:cubicBezTo>
                  <a:cubicBezTo>
                    <a:pt x="78669" y="76604"/>
                    <a:pt x="86082" y="79899"/>
                    <a:pt x="93907" y="79899"/>
                  </a:cubicBezTo>
                  <a:cubicBezTo>
                    <a:pt x="101320" y="79899"/>
                    <a:pt x="107086" y="74133"/>
                    <a:pt x="107086" y="66720"/>
                  </a:cubicBezTo>
                  <a:lnTo>
                    <a:pt x="107086" y="53541"/>
                  </a:lnTo>
                  <a:cubicBezTo>
                    <a:pt x="107086" y="23887"/>
                    <a:pt x="83199" y="0"/>
                    <a:pt x="53546" y="0"/>
                  </a:cubicBezTo>
                  <a:cubicBezTo>
                    <a:pt x="23893" y="0"/>
                    <a:pt x="5" y="23887"/>
                    <a:pt x="5" y="53541"/>
                  </a:cubicBezTo>
                  <a:cubicBezTo>
                    <a:pt x="-407" y="83606"/>
                    <a:pt x="23481" y="107493"/>
                    <a:pt x="53134" y="107905"/>
                  </a:cubicBezTo>
                  <a:close/>
                </a:path>
              </a:pathLst>
            </a:custGeom>
            <a:grpFill/>
            <a:ln w="40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sz="1800"/>
            </a:p>
          </p:txBody>
        </p:sp>
      </p:grp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2E22598E-62C9-44CE-8CF4-954055F41C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5823830"/>
            <a:ext cx="2174330" cy="773820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C6AE254B-BBA4-4611-9CB4-5E52CDD8F7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0887" y="5823830"/>
            <a:ext cx="2010227" cy="7738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91E2061-89E0-4F2D-9855-44DE5AA09DD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11089944" y="5701452"/>
            <a:ext cx="871808" cy="101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65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0" y="2168167"/>
            <a:ext cx="11328400" cy="655887"/>
          </a:xfrm>
        </p:spPr>
        <p:txBody>
          <a:bodyPr anchor="b"/>
          <a:lstStyle>
            <a:lvl1pPr algn="l">
              <a:defRPr sz="4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800" y="2982727"/>
            <a:ext cx="11328400" cy="655888"/>
          </a:xfrm>
        </p:spPr>
        <p:txBody>
          <a:bodyPr>
            <a:normAutofit/>
          </a:bodyPr>
          <a:lstStyle>
            <a:lvl1pPr marL="0" indent="0" algn="l">
              <a:buNone/>
              <a:defRPr sz="3200" i="1"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53B7CC-4A0D-46ED-9534-131B1C10E792}"/>
              </a:ext>
            </a:extLst>
          </p:cNvPr>
          <p:cNvSpPr/>
          <p:nvPr userDrawn="1"/>
        </p:nvSpPr>
        <p:spPr>
          <a:xfrm>
            <a:off x="0" y="5552389"/>
            <a:ext cx="12192000" cy="13056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AC6923A-B298-4420-A843-12994B7F468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31801" y="3801342"/>
            <a:ext cx="6083300" cy="28257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11" name="Graphic 10" descr="Email with solid fill">
            <a:extLst>
              <a:ext uri="{FF2B5EF4-FFF2-40B4-BE49-F238E27FC236}">
                <a16:creationId xmlns:a16="http://schemas.microsoft.com/office/drawing/2014/main" id="{68CF5DA8-FAEE-408E-84D4-5BD6CF1B25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999" y="4279773"/>
            <a:ext cx="527168" cy="395376"/>
          </a:xfrm>
          <a:prstGeom prst="rect">
            <a:avLst/>
          </a:prstGeom>
        </p:spPr>
      </p:pic>
      <p:pic>
        <p:nvPicPr>
          <p:cNvPr id="12" name="Graphic 11" descr="Internet with solid fill">
            <a:extLst>
              <a:ext uri="{FF2B5EF4-FFF2-40B4-BE49-F238E27FC236}">
                <a16:creationId xmlns:a16="http://schemas.microsoft.com/office/drawing/2014/main" id="{57B51795-0814-495F-8204-EAB255EA1B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9867" y="4652269"/>
            <a:ext cx="675432" cy="506574"/>
          </a:xfrm>
          <a:prstGeom prst="rect">
            <a:avLst/>
          </a:prstGeom>
        </p:spPr>
      </p:pic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09DC8B16-F7A8-44B2-80D4-EEC28B93FA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2418" y="4336175"/>
            <a:ext cx="6083300" cy="28257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489BDD34-FD89-4B89-A914-1BA6708A15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32418" y="4764270"/>
            <a:ext cx="6083300" cy="28257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BEF8B2-0E6B-44E1-9192-CD1844CE4867}"/>
              </a:ext>
            </a:extLst>
          </p:cNvPr>
          <p:cNvSpPr/>
          <p:nvPr userDrawn="1"/>
        </p:nvSpPr>
        <p:spPr>
          <a:xfrm>
            <a:off x="10897921" y="131975"/>
            <a:ext cx="1067836" cy="936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B6726B19-FF2C-4C3A-9618-4BB4A6C74B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996" y="5823830"/>
            <a:ext cx="2174330" cy="773820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0696EB27-281F-40BF-800B-C5C1BA8F9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0887" y="5823830"/>
            <a:ext cx="2010227" cy="7738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D86A9D-E0A4-4A03-AF78-66975C76D74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11244561" y="5707450"/>
            <a:ext cx="871808" cy="101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21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9398" y="1498863"/>
            <a:ext cx="5360894" cy="4678101"/>
          </a:xfrm>
        </p:spPr>
        <p:txBody>
          <a:bodyPr>
            <a:normAutofit/>
          </a:bodyPr>
          <a:lstStyle>
            <a:lvl1pPr>
              <a:defRPr sz="2000">
                <a:latin typeface="Georgia" panose="02040502050405020303" pitchFamily="18" charset="0"/>
              </a:defRPr>
            </a:lvl1pPr>
            <a:lvl2pPr>
              <a:defRPr sz="1800">
                <a:latin typeface="Georgia" panose="02040502050405020303" pitchFamily="18" charset="0"/>
              </a:defRPr>
            </a:lvl2pPr>
            <a:lvl3pPr>
              <a:defRPr sz="1600">
                <a:latin typeface="Georgia" panose="02040502050405020303" pitchFamily="18" charset="0"/>
              </a:defRPr>
            </a:lvl3pPr>
            <a:lvl4pPr>
              <a:defRPr sz="1400">
                <a:latin typeface="Georgia" panose="02040502050405020303" pitchFamily="18" charset="0"/>
              </a:defRPr>
            </a:lvl4pPr>
            <a:lvl5pPr>
              <a:defRPr sz="14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1708" y="1498863"/>
            <a:ext cx="5360894" cy="4678101"/>
          </a:xfrm>
        </p:spPr>
        <p:txBody>
          <a:bodyPr>
            <a:normAutofit/>
          </a:bodyPr>
          <a:lstStyle>
            <a:lvl1pPr>
              <a:defRPr sz="2000">
                <a:latin typeface="Georgia" panose="02040502050405020303" pitchFamily="18" charset="0"/>
              </a:defRPr>
            </a:lvl1pPr>
            <a:lvl2pPr>
              <a:defRPr sz="1800">
                <a:latin typeface="Georgia" panose="02040502050405020303" pitchFamily="18" charset="0"/>
              </a:defRPr>
            </a:lvl2pPr>
            <a:lvl3pPr>
              <a:defRPr sz="1600">
                <a:latin typeface="Georgia" panose="02040502050405020303" pitchFamily="18" charset="0"/>
              </a:defRPr>
            </a:lvl3pPr>
            <a:lvl4pPr>
              <a:defRPr sz="1400">
                <a:latin typeface="Georgia" panose="02040502050405020303" pitchFamily="18" charset="0"/>
              </a:defRPr>
            </a:lvl4pPr>
            <a:lvl5pPr>
              <a:defRPr sz="14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28D1B5-C416-4FA7-BA2C-E181ACAB5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40" y="577484"/>
            <a:ext cx="10316446" cy="412473"/>
          </a:xfrm>
        </p:spPr>
        <p:txBody>
          <a:bodyPr>
            <a:normAutofit/>
          </a:bodyPr>
          <a:lstStyle>
            <a:lvl1pPr>
              <a:defRPr sz="2800">
                <a:solidFill>
                  <a:srgbClr val="C00000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B05A1191-DD63-4A8C-8F53-37F19380F8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4" y="294215"/>
            <a:ext cx="10311422" cy="28327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1171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882" y="1882442"/>
            <a:ext cx="11112649" cy="119972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 sz="1600"/>
            </a:lvl4pPr>
            <a:lvl5pPr marL="2114550" indent="-28575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81F3FEF-E96C-4284-888C-3440FDD2721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37882" y="1427190"/>
            <a:ext cx="11112649" cy="455252"/>
          </a:xfrm>
        </p:spPr>
        <p:txBody>
          <a:bodyPr>
            <a:normAutofit/>
          </a:bodyPr>
          <a:lstStyle>
            <a:lvl1pPr marL="0" indent="0">
              <a:buNone/>
              <a:defRPr sz="2000" b="1" u="sng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 sz="1600"/>
            </a:lvl4pPr>
            <a:lvl5pPr marL="2114550" indent="-28575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17044D-A1E3-4C07-9932-20A6D54CF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40" y="577484"/>
            <a:ext cx="10316446" cy="412473"/>
          </a:xfrm>
        </p:spPr>
        <p:txBody>
          <a:bodyPr>
            <a:normAutofit/>
          </a:bodyPr>
          <a:lstStyle>
            <a:lvl1pPr>
              <a:defRPr sz="2800">
                <a:solidFill>
                  <a:srgbClr val="C00000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094441-DF32-4B79-B517-69F3A137CF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4" y="294215"/>
            <a:ext cx="10311422" cy="28327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6080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9/17/2021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46D310-EFFB-476C-9ADF-F9913DDCE96E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961366-5525-429F-B609-F4FC10190428}"/>
              </a:ext>
            </a:extLst>
          </p:cNvPr>
          <p:cNvSpPr/>
          <p:nvPr userDrawn="1"/>
        </p:nvSpPr>
        <p:spPr>
          <a:xfrm>
            <a:off x="181496" y="130001"/>
            <a:ext cx="11829008" cy="6597998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2DCCD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7C38F8-51EF-45D0-BFE0-DBC6C74011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4" t="11231" r="12562" b="12200"/>
          <a:stretch/>
        </p:blipFill>
        <p:spPr>
          <a:xfrm>
            <a:off x="11249716" y="261458"/>
            <a:ext cx="624254" cy="79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5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77" r:id="rId2"/>
    <p:sldLayoutId id="2147483695" r:id="rId3"/>
    <p:sldLayoutId id="2147483676" r:id="rId4"/>
    <p:sldLayoutId id="2147483682" r:id="rId5"/>
    <p:sldLayoutId id="2147483678" r:id="rId6"/>
    <p:sldLayoutId id="2147483694" r:id="rId7"/>
    <p:sldLayoutId id="2147483664" r:id="rId8"/>
    <p:sldLayoutId id="2147483674" r:id="rId9"/>
    <p:sldLayoutId id="2147483697" r:id="rId10"/>
    <p:sldLayoutId id="2147483698" r:id="rId11"/>
    <p:sldLayoutId id="2147483699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1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14.png"/><Relationship Id="rId4" Type="http://schemas.openxmlformats.org/officeDocument/2006/relationships/hyperlink" Target="https://orioljbosch.com/" TargetMode="External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emf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emf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emf"/><Relationship Id="rId4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hyperlink" Target="https://orioljbosch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5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9EBAB3-A420-46A5-B9B7-E093BACB680E}"/>
              </a:ext>
            </a:extLst>
          </p:cNvPr>
          <p:cNvSpPr/>
          <p:nvPr/>
        </p:nvSpPr>
        <p:spPr>
          <a:xfrm>
            <a:off x="3590488" y="4826571"/>
            <a:ext cx="1887523" cy="9904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08111B-1801-43C8-96FF-503786BF2A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798" y="791303"/>
            <a:ext cx="9350487" cy="1555386"/>
          </a:xfrm>
        </p:spPr>
        <p:txBody>
          <a:bodyPr/>
          <a:lstStyle/>
          <a:p>
            <a:r>
              <a:rPr lang="en-GB" dirty="0"/>
              <a:t>New opportunities to enhance or extend (mobile) web survey data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B4979D-5A11-45D8-B930-DBF0E3B1E2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800" y="2984233"/>
            <a:ext cx="7676527" cy="282575"/>
          </a:xfrm>
        </p:spPr>
        <p:txBody>
          <a:bodyPr/>
          <a:lstStyle/>
          <a:p>
            <a:r>
              <a:rPr lang="en-US" b="1" dirty="0"/>
              <a:t>Oriol J. Bosch</a:t>
            </a:r>
            <a:r>
              <a:rPr lang="en-US" dirty="0"/>
              <a:t>| PhD candidate, The London School of Economics</a:t>
            </a:r>
          </a:p>
        </p:txBody>
      </p:sp>
      <p:pic>
        <p:nvPicPr>
          <p:cNvPr id="5" name="Picture 4" descr="London School of Economics – Nine Feet Tall">
            <a:extLst>
              <a:ext uri="{FF2B5EF4-FFF2-40B4-BE49-F238E27FC236}">
                <a16:creationId xmlns:a16="http://schemas.microsoft.com/office/drawing/2014/main" id="{DF148D10-6155-4A99-9933-814017FDD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837" y="4843178"/>
            <a:ext cx="2241302" cy="75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00876E-D783-48F4-B8BE-82FCFB00B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095" y="4707356"/>
            <a:ext cx="5531535" cy="1109695"/>
          </a:xfrm>
          <a:prstGeom prst="rect">
            <a:avLst/>
          </a:prstGeom>
        </p:spPr>
      </p:pic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C9F65970-5FE9-4D88-B56E-E202BD2781D7}"/>
              </a:ext>
            </a:extLst>
          </p:cNvPr>
          <p:cNvSpPr txBox="1">
            <a:spLocks/>
          </p:cNvSpPr>
          <p:nvPr/>
        </p:nvSpPr>
        <p:spPr>
          <a:xfrm>
            <a:off x="431800" y="3181852"/>
            <a:ext cx="4824536" cy="244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b="1" dirty="0">
                <a:solidFill>
                  <a:schemeClr val="bg1"/>
                </a:solidFill>
                <a:latin typeface="Calibri"/>
              </a:rPr>
              <a:t>ORIOL J. BOSCH </a:t>
            </a:r>
            <a:r>
              <a:rPr lang="es-ES" sz="1200" dirty="0">
                <a:solidFill>
                  <a:schemeClr val="bg1"/>
                </a:solidFill>
                <a:latin typeface="Calibri"/>
              </a:rPr>
              <a:t>| THE LONDON SCHOOL OF ECONOMICS / RECSM-UPF</a:t>
            </a:r>
          </a:p>
          <a:p>
            <a:r>
              <a:rPr lang="es-ES" sz="1200" dirty="0">
                <a:solidFill>
                  <a:srgbClr val="000000"/>
                </a:solidFill>
                <a:latin typeface="Calibri"/>
              </a:rPr>
              <a:t>            </a:t>
            </a:r>
            <a:r>
              <a:rPr lang="es-ES" sz="1200" dirty="0">
                <a:solidFill>
                  <a:srgbClr val="000000"/>
                </a:solidFill>
                <a:latin typeface="+mj-lt"/>
              </a:rPr>
              <a:t>o.bosch-jover@lse.ac.uk </a:t>
            </a:r>
          </a:p>
          <a:p>
            <a:r>
              <a:rPr lang="es-ES" sz="1200" dirty="0">
                <a:solidFill>
                  <a:srgbClr val="000000"/>
                </a:solidFill>
                <a:latin typeface="+mj-lt"/>
              </a:rPr>
              <a:t>            </a:t>
            </a:r>
            <a:r>
              <a:rPr lang="es-ES" sz="1200" dirty="0" err="1">
                <a:solidFill>
                  <a:srgbClr val="000000"/>
                </a:solidFill>
                <a:latin typeface="+mj-lt"/>
              </a:rPr>
              <a:t>orioljbosch</a:t>
            </a:r>
            <a:endParaRPr lang="es-ES" sz="1200" dirty="0">
              <a:solidFill>
                <a:srgbClr val="000000"/>
              </a:solidFill>
              <a:latin typeface="+mj-lt"/>
            </a:endParaRPr>
          </a:p>
          <a:p>
            <a:r>
              <a:rPr lang="es-ES" sz="1125" dirty="0">
                <a:solidFill>
                  <a:srgbClr val="000000"/>
                </a:solidFill>
                <a:latin typeface="+mj-lt"/>
              </a:rPr>
              <a:t>             </a:t>
            </a:r>
            <a:r>
              <a:rPr lang="es-ES" sz="1100" dirty="0">
                <a:solidFill>
                  <a:srgbClr val="002D72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https://orioljbosch.com/</a:t>
            </a:r>
            <a:r>
              <a:rPr lang="es-ES" sz="1100" dirty="0">
                <a:solidFill>
                  <a:srgbClr val="002D72"/>
                </a:solidFill>
                <a:latin typeface="+mj-lt"/>
              </a:rPr>
              <a:t> </a:t>
            </a:r>
          </a:p>
          <a:p>
            <a:endParaRPr lang="es-ES" sz="1125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" name="Graphic 15" descr="Email with solid fill">
            <a:extLst>
              <a:ext uri="{FF2B5EF4-FFF2-40B4-BE49-F238E27FC236}">
                <a16:creationId xmlns:a16="http://schemas.microsoft.com/office/drawing/2014/main" id="{2E2C1657-F29C-4080-8DCD-17255D7572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6378" y="3449787"/>
            <a:ext cx="244436" cy="244436"/>
          </a:xfrm>
          <a:prstGeom prst="rect">
            <a:avLst/>
          </a:prstGeom>
        </p:spPr>
      </p:pic>
      <p:pic>
        <p:nvPicPr>
          <p:cNvPr id="17" name="Graphic 16" descr="Internet with solid fill">
            <a:extLst>
              <a:ext uri="{FF2B5EF4-FFF2-40B4-BE49-F238E27FC236}">
                <a16:creationId xmlns:a16="http://schemas.microsoft.com/office/drawing/2014/main" id="{D683C7EF-3C70-43DF-90E9-C66A559C48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2004" y="4010463"/>
            <a:ext cx="313184" cy="313184"/>
          </a:xfrm>
          <a:prstGeom prst="rect">
            <a:avLst/>
          </a:prstGeom>
        </p:spPr>
      </p:pic>
      <p:pic>
        <p:nvPicPr>
          <p:cNvPr id="18" name="Picture 17" descr="Resultat d'imatges de twitter icon black">
            <a:extLst>
              <a:ext uri="{FF2B5EF4-FFF2-40B4-BE49-F238E27FC236}">
                <a16:creationId xmlns:a16="http://schemas.microsoft.com/office/drawing/2014/main" id="{4D756621-243F-4DA3-8DCD-FEE973AAC384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82" y="3796565"/>
            <a:ext cx="202228" cy="1955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9434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 they suffer from errors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WHY DO WE NEED TO ENHANCE?</a:t>
            </a:r>
            <a:endParaRPr lang="es-ES" dirty="0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A5987625-6255-4950-8661-C656BDF48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48419"/>
            <a:ext cx="4839375" cy="53156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A3B041-B07E-4F4C-9E3C-6CFCC9A66B92}"/>
              </a:ext>
            </a:extLst>
          </p:cNvPr>
          <p:cNvSpPr txBox="1"/>
          <p:nvPr/>
        </p:nvSpPr>
        <p:spPr>
          <a:xfrm>
            <a:off x="175573" y="6440674"/>
            <a:ext cx="106755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Saris, W. E., &amp; Revilla, M. (2016). Correction for measurement errors in survey research: necessary and possible. </a:t>
            </a:r>
            <a:r>
              <a:rPr lang="en-GB" sz="1000" i="1" dirty="0"/>
              <a:t>Social Indicators Research</a:t>
            </a:r>
            <a:r>
              <a:rPr lang="en-GB" sz="1000" dirty="0"/>
              <a:t>, </a:t>
            </a:r>
            <a:r>
              <a:rPr lang="en-GB" sz="1000" i="1" dirty="0"/>
              <a:t>127</a:t>
            </a:r>
            <a:r>
              <a:rPr lang="en-GB" sz="1000" dirty="0"/>
              <a:t>(3), 1005-1020.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01AFBA-5E50-4E01-8680-0E5FCA01B027}"/>
              </a:ext>
            </a:extLst>
          </p:cNvPr>
          <p:cNvSpPr/>
          <p:nvPr/>
        </p:nvSpPr>
        <p:spPr>
          <a:xfrm>
            <a:off x="6096000" y="932015"/>
            <a:ext cx="2620161" cy="451744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33EAA35-DD0F-4123-AFF6-05E41E307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2" y="1667436"/>
            <a:ext cx="11126385" cy="47616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Errors on the side of measurement</a:t>
            </a:r>
          </a:p>
          <a:p>
            <a:pPr marL="0" indent="0">
              <a:buNone/>
            </a:pPr>
            <a:endParaRPr lang="en-GB" b="1" dirty="0"/>
          </a:p>
          <a:p>
            <a:pPr algn="l"/>
            <a:r>
              <a:rPr lang="en-GB" sz="1800" b="0" i="0" u="none" strike="noStrike" baseline="0" dirty="0">
                <a:latin typeface="Georgia" panose="02040502050405020303" pitchFamily="18" charset="0"/>
              </a:rPr>
              <a:t>People do not know everything surveys ask about</a:t>
            </a:r>
          </a:p>
          <a:p>
            <a:pPr algn="l"/>
            <a:r>
              <a:rPr lang="en-GB" sz="1800" b="0" i="0" u="none" strike="noStrike" baseline="0" dirty="0">
                <a:latin typeface="Georgia" panose="02040502050405020303" pitchFamily="18" charset="0"/>
              </a:rPr>
              <a:t>Remembering-self ≠ experiencing-self </a:t>
            </a:r>
          </a:p>
          <a:p>
            <a:pPr algn="l"/>
            <a:r>
              <a:rPr lang="en-GB" sz="1800" b="0" i="0" u="none" strike="noStrike" baseline="0" dirty="0">
                <a:latin typeface="Georgia" panose="02040502050405020303" pitchFamily="18" charset="0"/>
              </a:rPr>
              <a:t>To err is human</a:t>
            </a:r>
          </a:p>
          <a:p>
            <a:pPr algn="l"/>
            <a:r>
              <a:rPr lang="en-GB" sz="1800" b="0" i="0" u="none" strike="noStrike" baseline="0" dirty="0">
                <a:latin typeface="Georgia" panose="02040502050405020303" pitchFamily="18" charset="0"/>
              </a:rPr>
              <a:t>Lack of effort / satisficing</a:t>
            </a:r>
          </a:p>
          <a:p>
            <a:pPr algn="l"/>
            <a:r>
              <a:rPr lang="en-GB" sz="1800" b="0" i="0" u="none" strike="noStrike" baseline="0" dirty="0">
                <a:latin typeface="Georgia" panose="02040502050405020303" pitchFamily="18" charset="0"/>
              </a:rPr>
              <a:t>Social desirability</a:t>
            </a:r>
            <a:endParaRPr lang="es-E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E2ECF7-60F2-4E7D-9D53-C1878F30E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455" y="2391178"/>
            <a:ext cx="7888106" cy="24301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C799BA0-4650-4DD7-B5DB-BE715D4835B5}"/>
              </a:ext>
            </a:extLst>
          </p:cNvPr>
          <p:cNvSpPr/>
          <p:nvPr/>
        </p:nvSpPr>
        <p:spPr>
          <a:xfrm>
            <a:off x="2541864" y="3892493"/>
            <a:ext cx="7734650" cy="293614"/>
          </a:xfrm>
          <a:prstGeom prst="rect">
            <a:avLst/>
          </a:prstGeom>
          <a:solidFill>
            <a:srgbClr val="C00000">
              <a:alpha val="3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456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Overall, need to improve measurement for many concepts</a:t>
            </a:r>
            <a:endParaRPr lang="es-E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1619310"/>
            <a:ext cx="11126385" cy="4761644"/>
          </a:xfrm>
        </p:spPr>
        <p:txBody>
          <a:bodyPr/>
          <a:lstStyle/>
          <a:p>
            <a:r>
              <a:rPr lang="en-GB" dirty="0"/>
              <a:t>Lot of knowledge already on survey errors</a:t>
            </a:r>
          </a:p>
          <a:p>
            <a:pPr lvl="2"/>
            <a:r>
              <a:rPr lang="en-GB" dirty="0"/>
              <a:t>How to reduce them</a:t>
            </a:r>
          </a:p>
          <a:p>
            <a:pPr lvl="2"/>
            <a:r>
              <a:rPr lang="en-GB" dirty="0"/>
              <a:t>How to correct for them</a:t>
            </a:r>
          </a:p>
          <a:p>
            <a:pPr lvl="2"/>
            <a:endParaRPr lang="en-GB" dirty="0"/>
          </a:p>
          <a:p>
            <a:r>
              <a:rPr lang="en-GB" dirty="0"/>
              <a:t>But still large measurement errors</a:t>
            </a:r>
            <a:endParaRPr lang="es-E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WHY DO WE NEED TO ENHANCE?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01172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Overall, need to improve measurement for many concepts</a:t>
            </a:r>
            <a:endParaRPr lang="es-E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1619310"/>
            <a:ext cx="11126385" cy="4761644"/>
          </a:xfrm>
        </p:spPr>
        <p:txBody>
          <a:bodyPr/>
          <a:lstStyle/>
          <a:p>
            <a:r>
              <a:rPr lang="en-GB" dirty="0"/>
              <a:t>Lot of knowledge already on survey errors</a:t>
            </a:r>
          </a:p>
          <a:p>
            <a:pPr lvl="2"/>
            <a:r>
              <a:rPr lang="en-GB" dirty="0"/>
              <a:t>How to reduce them</a:t>
            </a:r>
          </a:p>
          <a:p>
            <a:pPr lvl="2"/>
            <a:r>
              <a:rPr lang="en-GB" dirty="0"/>
              <a:t>How to correct for them</a:t>
            </a:r>
          </a:p>
          <a:p>
            <a:pPr lvl="2"/>
            <a:endParaRPr lang="en-GB" dirty="0"/>
          </a:p>
          <a:p>
            <a:r>
              <a:rPr lang="en-GB" dirty="0"/>
              <a:t>But still large measurement errors</a:t>
            </a:r>
            <a:endParaRPr lang="es-E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WHY DO WE NEED TO ENHANCE?</a:t>
            </a:r>
            <a:endParaRPr lang="es-ES" dirty="0"/>
          </a:p>
        </p:txBody>
      </p:sp>
      <p:sp>
        <p:nvSpPr>
          <p:cNvPr id="8" name="Rectángulo 3">
            <a:extLst>
              <a:ext uri="{FF2B5EF4-FFF2-40B4-BE49-F238E27FC236}">
                <a16:creationId xmlns:a16="http://schemas.microsoft.com/office/drawing/2014/main" id="{C4943ACC-60E9-40DE-8FB0-0F35EDB991DE}"/>
              </a:ext>
            </a:extLst>
          </p:cNvPr>
          <p:cNvSpPr/>
          <p:nvPr/>
        </p:nvSpPr>
        <p:spPr>
          <a:xfrm>
            <a:off x="4158358" y="3871963"/>
            <a:ext cx="3028756" cy="81087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What else can we do?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>
              <a:lnSpc>
                <a:spcPts val="1600"/>
              </a:lnSpc>
              <a:defRPr/>
            </a:pPr>
            <a:endParaRPr lang="en-GB" sz="1300" kern="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46016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6">
            <a:extLst>
              <a:ext uri="{FF2B5EF4-FFF2-40B4-BE49-F238E27FC236}">
                <a16:creationId xmlns:a16="http://schemas.microsoft.com/office/drawing/2014/main" id="{731A31CB-5183-422A-8DA2-57BFC2E13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5900" y="-590550"/>
            <a:ext cx="3098800" cy="3143250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808080">
                <a:alpha val="39998"/>
              </a:srgbClr>
            </a:outerShdw>
          </a:effectLst>
        </p:spPr>
      </p:pic>
      <p:pic>
        <p:nvPicPr>
          <p:cNvPr id="31" name="Imagen 8">
            <a:extLst>
              <a:ext uri="{FF2B5EF4-FFF2-40B4-BE49-F238E27FC236}">
                <a16:creationId xmlns:a16="http://schemas.microsoft.com/office/drawing/2014/main" id="{222F2CC7-0E02-4F97-9DB7-5592C3406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9863" y="-715963"/>
            <a:ext cx="2092325" cy="3933826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808080">
                <a:alpha val="39998"/>
              </a:srgbClr>
            </a:outerShdw>
          </a:effectLst>
        </p:spPr>
      </p:pic>
      <p:grpSp>
        <p:nvGrpSpPr>
          <p:cNvPr id="32" name="Grupo 5">
            <a:extLst>
              <a:ext uri="{FF2B5EF4-FFF2-40B4-BE49-F238E27FC236}">
                <a16:creationId xmlns:a16="http://schemas.microsoft.com/office/drawing/2014/main" id="{09437CEF-481D-4B2A-9487-00898594B8E5}"/>
              </a:ext>
            </a:extLst>
          </p:cNvPr>
          <p:cNvGrpSpPr>
            <a:grpSpLocks/>
          </p:cNvGrpSpPr>
          <p:nvPr/>
        </p:nvGrpSpPr>
        <p:grpSpPr bwMode="auto">
          <a:xfrm>
            <a:off x="5949950" y="-792163"/>
            <a:ext cx="5065713" cy="5064126"/>
            <a:chOff x="2605088" y="842963"/>
            <a:chExt cx="5065712" cy="5064125"/>
          </a:xfrm>
        </p:grpSpPr>
        <p:pic>
          <p:nvPicPr>
            <p:cNvPr id="33" name="Imagen 10">
              <a:extLst>
                <a:ext uri="{FF2B5EF4-FFF2-40B4-BE49-F238E27FC236}">
                  <a16:creationId xmlns:a16="http://schemas.microsoft.com/office/drawing/2014/main" id="{20861582-C3D7-4C8D-A37D-72DA97EB23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05088" y="842963"/>
              <a:ext cx="5065712" cy="50641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srgbClr val="808080">
                  <a:alpha val="39998"/>
                </a:srgbClr>
              </a:outerShdw>
            </a:effectLst>
          </p:spPr>
        </p:pic>
        <p:sp>
          <p:nvSpPr>
            <p:cNvPr id="34" name="Rectángulo 89">
              <a:extLst>
                <a:ext uri="{FF2B5EF4-FFF2-40B4-BE49-F238E27FC236}">
                  <a16:creationId xmlns:a16="http://schemas.microsoft.com/office/drawing/2014/main" id="{3FB11F26-2FF1-496A-82FA-B59383B5E6CE}"/>
                </a:ext>
              </a:extLst>
            </p:cNvPr>
            <p:cNvSpPr/>
            <p:nvPr/>
          </p:nvSpPr>
          <p:spPr bwMode="auto">
            <a:xfrm>
              <a:off x="4305301" y="1665288"/>
              <a:ext cx="1614487" cy="21113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s-ES" altLang="es-ES" sz="1800">
                <a:solidFill>
                  <a:srgbClr val="FFFFFF"/>
                </a:solidFill>
              </a:endParaRPr>
            </a:p>
          </p:txBody>
        </p:sp>
        <p:sp>
          <p:nvSpPr>
            <p:cNvPr id="35" name="CuadroTexto 15">
              <a:extLst>
                <a:ext uri="{FF2B5EF4-FFF2-40B4-BE49-F238E27FC236}">
                  <a16:creationId xmlns:a16="http://schemas.microsoft.com/office/drawing/2014/main" id="{F797F178-2D26-4D08-AE7C-1AE4B4A978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2202" y="1717676"/>
              <a:ext cx="523875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s-ES" sz="700" b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Survey</a:t>
              </a:r>
            </a:p>
          </p:txBody>
        </p:sp>
        <p:cxnSp>
          <p:nvCxnSpPr>
            <p:cNvPr id="36" name="Conector recto 74">
              <a:extLst>
                <a:ext uri="{FF2B5EF4-FFF2-40B4-BE49-F238E27FC236}">
                  <a16:creationId xmlns:a16="http://schemas.microsoft.com/office/drawing/2014/main" id="{EE0FFB11-D809-4F8A-B8FF-C0D491AA541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18001" y="3024189"/>
              <a:ext cx="1568450" cy="0"/>
            </a:xfrm>
            <a:prstGeom prst="line">
              <a:avLst/>
            </a:prstGeom>
            <a:ln>
              <a:solidFill>
                <a:srgbClr val="E8581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37" name="Imagen 43">
            <a:extLst>
              <a:ext uri="{FF2B5EF4-FFF2-40B4-BE49-F238E27FC236}">
                <a16:creationId xmlns:a16="http://schemas.microsoft.com/office/drawing/2014/main" id="{EF59B947-3C0B-4916-BE4E-B80BCCC52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51975" y="-766763"/>
            <a:ext cx="2740025" cy="514350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38" name="Rectángulo 44">
            <a:extLst>
              <a:ext uri="{FF2B5EF4-FFF2-40B4-BE49-F238E27FC236}">
                <a16:creationId xmlns:a16="http://schemas.microsoft.com/office/drawing/2014/main" id="{EF33CD04-B9F7-4481-84B8-0CC83DBD30E3}"/>
              </a:ext>
            </a:extLst>
          </p:cNvPr>
          <p:cNvSpPr/>
          <p:nvPr/>
        </p:nvSpPr>
        <p:spPr>
          <a:xfrm>
            <a:off x="9812338" y="30162"/>
            <a:ext cx="2020887" cy="2111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39" name="Imagen 19">
            <a:extLst>
              <a:ext uri="{FF2B5EF4-FFF2-40B4-BE49-F238E27FC236}">
                <a16:creationId xmlns:a16="http://schemas.microsoft.com/office/drawing/2014/main" id="{0FE25779-55BF-4F61-A7AF-944068344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13" y="195263"/>
            <a:ext cx="1447800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CuadroTexto 21">
            <a:extLst>
              <a:ext uri="{FF2B5EF4-FFF2-40B4-BE49-F238E27FC236}">
                <a16:creationId xmlns:a16="http://schemas.microsoft.com/office/drawing/2014/main" id="{FDDBE68A-EE11-440A-84E3-1C3A80995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1225" y="1444625"/>
            <a:ext cx="20415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s-ES" sz="800">
                <a:solidFill>
                  <a:srgbClr val="50504F"/>
                </a:solidFill>
                <a:latin typeface="Calibri Light" panose="020F0302020204030204" pitchFamily="34" charset="0"/>
              </a:rPr>
              <a:t>How does this advert make you feel?</a:t>
            </a:r>
          </a:p>
        </p:txBody>
      </p:sp>
      <p:pic>
        <p:nvPicPr>
          <p:cNvPr id="41" name="Imagen 23">
            <a:extLst>
              <a:ext uri="{FF2B5EF4-FFF2-40B4-BE49-F238E27FC236}">
                <a16:creationId xmlns:a16="http://schemas.microsoft.com/office/drawing/2014/main" id="{59A373B6-3B26-43FD-8CBD-137C9D0D53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25" y="1684338"/>
            <a:ext cx="20415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ángulo: esquinas redondeadas 20">
            <a:extLst>
              <a:ext uri="{FF2B5EF4-FFF2-40B4-BE49-F238E27FC236}">
                <a16:creationId xmlns:a16="http://schemas.microsoft.com/office/drawing/2014/main" id="{EE9FA390-D6DC-40D6-8B62-E3E5683C9B7E}"/>
              </a:ext>
            </a:extLst>
          </p:cNvPr>
          <p:cNvSpPr/>
          <p:nvPr/>
        </p:nvSpPr>
        <p:spPr>
          <a:xfrm>
            <a:off x="10034588" y="1739900"/>
            <a:ext cx="1573212" cy="354013"/>
          </a:xfrm>
          <a:prstGeom prst="roundRect">
            <a:avLst/>
          </a:prstGeom>
          <a:solidFill>
            <a:srgbClr val="F1F1F1"/>
          </a:solidFill>
          <a:ln>
            <a:solidFill>
              <a:srgbClr val="E0E0E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pic>
        <p:nvPicPr>
          <p:cNvPr id="43" name="Imagen 1">
            <a:extLst>
              <a:ext uri="{FF2B5EF4-FFF2-40B4-BE49-F238E27FC236}">
                <a16:creationId xmlns:a16="http://schemas.microsoft.com/office/drawing/2014/main" id="{8E354502-8FBD-45E2-AB41-9031D5879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225" y="-58738"/>
            <a:ext cx="1628775" cy="286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Imagen 2">
            <a:extLst>
              <a:ext uri="{FF2B5EF4-FFF2-40B4-BE49-F238E27FC236}">
                <a16:creationId xmlns:a16="http://schemas.microsoft.com/office/drawing/2014/main" id="{76EB367F-CC7E-41A7-9A30-2F36F4889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13" y="26987"/>
            <a:ext cx="1692275" cy="244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Imagen 3">
            <a:extLst>
              <a:ext uri="{FF2B5EF4-FFF2-40B4-BE49-F238E27FC236}">
                <a16:creationId xmlns:a16="http://schemas.microsoft.com/office/drawing/2014/main" id="{F8690749-9FE9-4E65-AFA3-4D6EF7518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88" y="26987"/>
            <a:ext cx="1385887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Agrupar 57">
            <a:extLst>
              <a:ext uri="{FF2B5EF4-FFF2-40B4-BE49-F238E27FC236}">
                <a16:creationId xmlns:a16="http://schemas.microsoft.com/office/drawing/2014/main" id="{195FA81E-A5AF-496A-9039-D8F0DFEDCF42}"/>
              </a:ext>
            </a:extLst>
          </p:cNvPr>
          <p:cNvGrpSpPr>
            <a:grpSpLocks/>
          </p:cNvGrpSpPr>
          <p:nvPr/>
        </p:nvGrpSpPr>
        <p:grpSpPr bwMode="auto">
          <a:xfrm>
            <a:off x="11188700" y="1811338"/>
            <a:ext cx="992188" cy="993775"/>
            <a:chOff x="7435712" y="2571750"/>
            <a:chExt cx="992280" cy="992280"/>
          </a:xfrm>
        </p:grpSpPr>
        <p:sp>
          <p:nvSpPr>
            <p:cNvPr id="47" name="Elipse 58">
              <a:extLst>
                <a:ext uri="{FF2B5EF4-FFF2-40B4-BE49-F238E27FC236}">
                  <a16:creationId xmlns:a16="http://schemas.microsoft.com/office/drawing/2014/main" id="{51D8F9AD-E2A7-45F8-B960-76F6F90FE81F}"/>
                </a:ext>
              </a:extLst>
            </p:cNvPr>
            <p:cNvSpPr/>
            <p:nvPr/>
          </p:nvSpPr>
          <p:spPr>
            <a:xfrm>
              <a:off x="7435712" y="2571750"/>
              <a:ext cx="992280" cy="992280"/>
            </a:xfrm>
            <a:prstGeom prst="ellipse">
              <a:avLst/>
            </a:prstGeom>
            <a:solidFill>
              <a:srgbClr val="003C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/>
            </a:p>
          </p:txBody>
        </p:sp>
        <p:pic>
          <p:nvPicPr>
            <p:cNvPr id="48" name="Imagen 59">
              <a:extLst>
                <a:ext uri="{FF2B5EF4-FFF2-40B4-BE49-F238E27FC236}">
                  <a16:creationId xmlns:a16="http://schemas.microsoft.com/office/drawing/2014/main" id="{840794B2-E908-4FD5-947C-33D47BB198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1397" y="2749551"/>
              <a:ext cx="344378" cy="666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F1599C23-1FDC-460B-8492-FBCFA182F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453" y="3683970"/>
            <a:ext cx="7386655" cy="628474"/>
          </a:xfrm>
        </p:spPr>
        <p:txBody>
          <a:bodyPr>
            <a:noAutofit/>
          </a:bodyPr>
          <a:lstStyle/>
          <a:p>
            <a:r>
              <a:rPr lang="en-GB" dirty="0"/>
              <a:t>How could we enhance or extend</a:t>
            </a:r>
            <a:br>
              <a:rPr lang="en-GB" dirty="0"/>
            </a:br>
            <a:r>
              <a:rPr lang="en-GB" dirty="0"/>
              <a:t>(mobile) web survey data?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87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Web surveys bring new opportunities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HOW COULD WE ENHANCE?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2F2BD168-0DED-4523-89F7-7ECA4F56240A}"/>
              </a:ext>
            </a:extLst>
          </p:cNvPr>
          <p:cNvSpPr txBox="1">
            <a:spLocks/>
          </p:cNvSpPr>
          <p:nvPr/>
        </p:nvSpPr>
        <p:spPr>
          <a:xfrm>
            <a:off x="686972" y="1819836"/>
            <a:ext cx="11126385" cy="696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111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Web surveys bring new opportunities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Web surveys are essentially </a:t>
            </a:r>
            <a:r>
              <a:rPr lang="en-GB" b="1" dirty="0"/>
              <a:t>multi-device </a:t>
            </a:r>
          </a:p>
          <a:p>
            <a:endParaRPr lang="en-GB" b="1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HOW COULD WE ENHANCE?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2F2BD168-0DED-4523-89F7-7ECA4F56240A}"/>
              </a:ext>
            </a:extLst>
          </p:cNvPr>
          <p:cNvSpPr txBox="1">
            <a:spLocks/>
          </p:cNvSpPr>
          <p:nvPr/>
        </p:nvSpPr>
        <p:spPr>
          <a:xfrm>
            <a:off x="686972" y="1819836"/>
            <a:ext cx="11126385" cy="696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pic>
        <p:nvPicPr>
          <p:cNvPr id="13" name="Picture 12" descr="A picture containing chart&#10;&#10;Description automatically generated">
            <a:extLst>
              <a:ext uri="{FF2B5EF4-FFF2-40B4-BE49-F238E27FC236}">
                <a16:creationId xmlns:a16="http://schemas.microsoft.com/office/drawing/2014/main" id="{5085323C-8CDF-46D2-BD51-F421ABF04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43" y="4341224"/>
            <a:ext cx="2045367" cy="2045367"/>
          </a:xfrm>
          <a:prstGeom prst="rect">
            <a:avLst/>
          </a:prstGeom>
        </p:spPr>
      </p:pic>
      <p:pic>
        <p:nvPicPr>
          <p:cNvPr id="14" name="Picture 13" descr="A computer with a blue screen&#10;&#10;Description automatically generated with medium confidence">
            <a:extLst>
              <a:ext uri="{FF2B5EF4-FFF2-40B4-BE49-F238E27FC236}">
                <a16:creationId xmlns:a16="http://schemas.microsoft.com/office/drawing/2014/main" id="{5BCFBB83-6F88-418E-A750-84FC450EB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950" y="3527426"/>
            <a:ext cx="5871502" cy="3036359"/>
          </a:xfrm>
          <a:prstGeom prst="rect">
            <a:avLst/>
          </a:prstGeom>
        </p:spPr>
      </p:pic>
      <p:pic>
        <p:nvPicPr>
          <p:cNvPr id="15" name="Picture 1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5BAAB3F0-5D6A-4AED-9868-B76864F14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10" y="3680416"/>
            <a:ext cx="3036360" cy="278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Web surveys bring new opportunities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Web surveys are essentially </a:t>
            </a:r>
            <a:r>
              <a:rPr lang="en-GB" b="1" dirty="0"/>
              <a:t>multi-device </a:t>
            </a:r>
          </a:p>
          <a:p>
            <a:endParaRPr lang="en-GB" b="1" dirty="0"/>
          </a:p>
          <a:p>
            <a:r>
              <a:rPr lang="en-GB" dirty="0"/>
              <a:t>Smartphone usage to answer web surveys: </a:t>
            </a:r>
          </a:p>
          <a:p>
            <a:pPr lvl="1"/>
            <a:r>
              <a:rPr lang="en-GB" dirty="0"/>
              <a:t>Millennials: 78.8%</a:t>
            </a:r>
          </a:p>
          <a:p>
            <a:pPr lvl="1"/>
            <a:r>
              <a:rPr lang="en-GB" dirty="0"/>
              <a:t>Boomers: 36.2 %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HOW COULD WE ENHANCE?</a:t>
            </a:r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52E35034-0094-493C-8221-B47588B12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43" y="4341224"/>
            <a:ext cx="2045367" cy="2045367"/>
          </a:xfrm>
          <a:prstGeom prst="rect">
            <a:avLst/>
          </a:prstGeom>
        </p:spPr>
      </p:pic>
      <p:pic>
        <p:nvPicPr>
          <p:cNvPr id="10" name="Picture 9" descr="A computer with a blue screen&#10;&#10;Description automatically generated with medium confidence">
            <a:extLst>
              <a:ext uri="{FF2B5EF4-FFF2-40B4-BE49-F238E27FC236}">
                <a16:creationId xmlns:a16="http://schemas.microsoft.com/office/drawing/2014/main" id="{C3A7B1F3-8E66-4896-9ACC-0F589FAAC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950" y="3527426"/>
            <a:ext cx="5871502" cy="3036359"/>
          </a:xfrm>
          <a:prstGeom prst="rect">
            <a:avLst/>
          </a:prstGeom>
        </p:spPr>
      </p:pic>
      <p:pic>
        <p:nvPicPr>
          <p:cNvPr id="9" name="Picture 8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2CA38895-E22F-4A71-A6C5-41F8A940A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10" y="3680416"/>
            <a:ext cx="3036360" cy="2784943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2F2BD168-0DED-4523-89F7-7ECA4F56240A}"/>
              </a:ext>
            </a:extLst>
          </p:cNvPr>
          <p:cNvSpPr txBox="1">
            <a:spLocks/>
          </p:cNvSpPr>
          <p:nvPr/>
        </p:nvSpPr>
        <p:spPr>
          <a:xfrm>
            <a:off x="686972" y="1819836"/>
            <a:ext cx="11126385" cy="696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163DF03C-CD90-40B9-B3D1-2B3C6D2BDCE6}"/>
              </a:ext>
            </a:extLst>
          </p:cNvPr>
          <p:cNvSpPr txBox="1">
            <a:spLocks/>
          </p:cNvSpPr>
          <p:nvPr/>
        </p:nvSpPr>
        <p:spPr>
          <a:xfrm>
            <a:off x="331984" y="6505850"/>
            <a:ext cx="7525211" cy="775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800" dirty="0"/>
              <a:t>Bosch, O. J., Revilla, M., &amp; </a:t>
            </a:r>
            <a:r>
              <a:rPr lang="en-GB" sz="800" dirty="0" err="1"/>
              <a:t>Paura</a:t>
            </a:r>
            <a:r>
              <a:rPr lang="en-GB" sz="800" dirty="0"/>
              <a:t>, E. (2019). Do Millennials differ in terms of survey participation?. </a:t>
            </a:r>
            <a:r>
              <a:rPr lang="en-GB" sz="800" i="1" dirty="0"/>
              <a:t>International Journal of Market Research</a:t>
            </a:r>
            <a:r>
              <a:rPr lang="en-GB" sz="800" dirty="0"/>
              <a:t>, </a:t>
            </a:r>
            <a:r>
              <a:rPr lang="en-GB" sz="800" i="1" dirty="0"/>
              <a:t>61</a:t>
            </a:r>
            <a:r>
              <a:rPr lang="en-GB" sz="800" dirty="0"/>
              <a:t>(4), 359-365.</a:t>
            </a:r>
            <a:endParaRPr lang="es-ES" sz="800" dirty="0"/>
          </a:p>
        </p:txBody>
      </p:sp>
    </p:spTree>
    <p:extLst>
      <p:ext uri="{BB962C8B-B14F-4D97-AF65-F5344CB8AC3E}">
        <p14:creationId xmlns:p14="http://schemas.microsoft.com/office/powerpoint/2010/main" val="1757991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Modern devices are packed with technology that we can use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HOW COULD WE ENHANCE?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8853ADA4-8CBC-4365-9E93-F63EB5B09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38" y="2147359"/>
            <a:ext cx="3768241" cy="376824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4A91F9-35B2-4471-8957-954F1EE1AEEE}"/>
              </a:ext>
            </a:extLst>
          </p:cNvPr>
          <p:cNvSpPr txBox="1">
            <a:spLocks/>
          </p:cNvSpPr>
          <p:nvPr/>
        </p:nvSpPr>
        <p:spPr>
          <a:xfrm>
            <a:off x="7533079" y="5927930"/>
            <a:ext cx="2104354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 err="1"/>
              <a:t>Microphone</a:t>
            </a:r>
            <a:endParaRPr lang="es-ES" dirty="0"/>
          </a:p>
          <a:p>
            <a:endParaRPr lang="es-E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7F132446-E7C6-4136-B921-E142DFCA1617}"/>
              </a:ext>
            </a:extLst>
          </p:cNvPr>
          <p:cNvSpPr txBox="1">
            <a:spLocks/>
          </p:cNvSpPr>
          <p:nvPr/>
        </p:nvSpPr>
        <p:spPr>
          <a:xfrm>
            <a:off x="8542032" y="2834482"/>
            <a:ext cx="2104354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 err="1"/>
              <a:t>Accelerometer</a:t>
            </a:r>
            <a:endParaRPr lang="es-ES" dirty="0"/>
          </a:p>
          <a:p>
            <a:endParaRPr lang="es-E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F6128B5-75FA-4B65-89DF-72FB7C92EE9E}"/>
              </a:ext>
            </a:extLst>
          </p:cNvPr>
          <p:cNvSpPr txBox="1">
            <a:spLocks/>
          </p:cNvSpPr>
          <p:nvPr/>
        </p:nvSpPr>
        <p:spPr>
          <a:xfrm>
            <a:off x="8542032" y="3593835"/>
            <a:ext cx="2104354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/>
              <a:t>GPS</a:t>
            </a:r>
            <a:endParaRPr lang="es-ES" dirty="0"/>
          </a:p>
          <a:p>
            <a:endParaRPr lang="es-E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31D42CF-F015-4DA1-B2AB-27F21A5A20F8}"/>
              </a:ext>
            </a:extLst>
          </p:cNvPr>
          <p:cNvSpPr txBox="1">
            <a:spLocks/>
          </p:cNvSpPr>
          <p:nvPr/>
        </p:nvSpPr>
        <p:spPr>
          <a:xfrm>
            <a:off x="6865322" y="1418619"/>
            <a:ext cx="2104354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/>
              <a:t>Light sensor</a:t>
            </a:r>
            <a:endParaRPr lang="es-ES" dirty="0"/>
          </a:p>
          <a:p>
            <a:endParaRPr lang="es-E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CD9B4F87-E759-4920-A0BE-71F9E7E8998A}"/>
              </a:ext>
            </a:extLst>
          </p:cNvPr>
          <p:cNvSpPr txBox="1">
            <a:spLocks/>
          </p:cNvSpPr>
          <p:nvPr/>
        </p:nvSpPr>
        <p:spPr>
          <a:xfrm>
            <a:off x="2495819" y="1706335"/>
            <a:ext cx="1269019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/>
              <a:t>Camera</a:t>
            </a:r>
            <a:endParaRPr lang="es-ES" dirty="0"/>
          </a:p>
          <a:p>
            <a:endParaRPr lang="es-E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E45EC789-E5E7-4ED3-8137-A6F7F4EA5C7F}"/>
              </a:ext>
            </a:extLst>
          </p:cNvPr>
          <p:cNvSpPr txBox="1">
            <a:spLocks/>
          </p:cNvSpPr>
          <p:nvPr/>
        </p:nvSpPr>
        <p:spPr>
          <a:xfrm>
            <a:off x="1747849" y="4123623"/>
            <a:ext cx="885194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/>
              <a:t>Apps</a:t>
            </a:r>
            <a:endParaRPr lang="es-ES" dirty="0"/>
          </a:p>
          <a:p>
            <a:endParaRPr lang="es-E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59ED774-C674-48B9-A204-DA774B102505}"/>
              </a:ext>
            </a:extLst>
          </p:cNvPr>
          <p:cNvSpPr txBox="1">
            <a:spLocks/>
          </p:cNvSpPr>
          <p:nvPr/>
        </p:nvSpPr>
        <p:spPr>
          <a:xfrm>
            <a:off x="1872150" y="5468585"/>
            <a:ext cx="760893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 err="1"/>
              <a:t>Etc</a:t>
            </a:r>
            <a:endParaRPr lang="es-ES" dirty="0"/>
          </a:p>
          <a:p>
            <a:endParaRPr lang="es-E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4F9438D-F743-4532-B235-41965686030A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764838" y="1923152"/>
            <a:ext cx="1627447" cy="49847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F1FB376-E866-48DA-885B-109E5F09A2DD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5657526" y="1852252"/>
            <a:ext cx="2259973" cy="45577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26E961C-6DF2-464B-84B3-D0FC9FCF6557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6499191" y="3051299"/>
            <a:ext cx="2042841" cy="22914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D88FA26-B064-4F40-BE17-40C233C9E07E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6499191" y="3810652"/>
            <a:ext cx="2042841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86152E0-9DEC-4C02-8FD5-9E014BBAB949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6033970" y="5902218"/>
            <a:ext cx="1499109" cy="24252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B926936-543C-4B15-A21D-0006A47D50D8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2633043" y="5212948"/>
            <a:ext cx="2101516" cy="47245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2BE38098-A5B0-4AB5-9F1B-0DCF13E3F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28" y="2645829"/>
            <a:ext cx="1572259" cy="2785871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A6BC21D-71F5-43E6-B718-36C77F07DAF7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2633043" y="4340440"/>
            <a:ext cx="2359286" cy="648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Modern </a:t>
            </a:r>
            <a:r>
              <a:rPr lang="fr-FR" dirty="0" err="1"/>
              <a:t>devices</a:t>
            </a:r>
            <a:r>
              <a:rPr lang="fr-FR" dirty="0"/>
              <a:t> are </a:t>
            </a:r>
            <a:r>
              <a:rPr lang="fr-FR" dirty="0" err="1"/>
              <a:t>packed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technology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can use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HOW COULD WE ENHANCE?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8853ADA4-8CBC-4365-9E93-F63EB5B09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38" y="2147359"/>
            <a:ext cx="3768241" cy="376824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4A91F9-35B2-4471-8957-954F1EE1AEEE}"/>
              </a:ext>
            </a:extLst>
          </p:cNvPr>
          <p:cNvSpPr txBox="1">
            <a:spLocks/>
          </p:cNvSpPr>
          <p:nvPr/>
        </p:nvSpPr>
        <p:spPr>
          <a:xfrm>
            <a:off x="7533079" y="5927930"/>
            <a:ext cx="2104354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 err="1"/>
              <a:t>Microphone</a:t>
            </a:r>
            <a:endParaRPr lang="es-ES" dirty="0"/>
          </a:p>
          <a:p>
            <a:endParaRPr lang="es-E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7F132446-E7C6-4136-B921-E142DFCA1617}"/>
              </a:ext>
            </a:extLst>
          </p:cNvPr>
          <p:cNvSpPr txBox="1">
            <a:spLocks/>
          </p:cNvSpPr>
          <p:nvPr/>
        </p:nvSpPr>
        <p:spPr>
          <a:xfrm>
            <a:off x="8542032" y="2834482"/>
            <a:ext cx="2104354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 err="1"/>
              <a:t>Accelerometer</a:t>
            </a:r>
            <a:endParaRPr lang="es-ES" dirty="0"/>
          </a:p>
          <a:p>
            <a:endParaRPr lang="es-E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F6128B5-75FA-4B65-89DF-72FB7C92EE9E}"/>
              </a:ext>
            </a:extLst>
          </p:cNvPr>
          <p:cNvSpPr txBox="1">
            <a:spLocks/>
          </p:cNvSpPr>
          <p:nvPr/>
        </p:nvSpPr>
        <p:spPr>
          <a:xfrm>
            <a:off x="8542032" y="3593835"/>
            <a:ext cx="2104354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/>
              <a:t>GPS</a:t>
            </a:r>
            <a:endParaRPr lang="es-ES" dirty="0"/>
          </a:p>
          <a:p>
            <a:endParaRPr lang="es-E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31D42CF-F015-4DA1-B2AB-27F21A5A20F8}"/>
              </a:ext>
            </a:extLst>
          </p:cNvPr>
          <p:cNvSpPr txBox="1">
            <a:spLocks/>
          </p:cNvSpPr>
          <p:nvPr/>
        </p:nvSpPr>
        <p:spPr>
          <a:xfrm>
            <a:off x="6865322" y="1418619"/>
            <a:ext cx="2104354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/>
              <a:t>Light sensor</a:t>
            </a:r>
            <a:endParaRPr lang="es-ES" dirty="0"/>
          </a:p>
          <a:p>
            <a:endParaRPr lang="es-E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CD9B4F87-E759-4920-A0BE-71F9E7E8998A}"/>
              </a:ext>
            </a:extLst>
          </p:cNvPr>
          <p:cNvSpPr txBox="1">
            <a:spLocks/>
          </p:cNvSpPr>
          <p:nvPr/>
        </p:nvSpPr>
        <p:spPr>
          <a:xfrm>
            <a:off x="2495819" y="1706335"/>
            <a:ext cx="1269019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/>
              <a:t>Camera</a:t>
            </a:r>
            <a:endParaRPr lang="es-ES" dirty="0"/>
          </a:p>
          <a:p>
            <a:endParaRPr lang="es-E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E45EC789-E5E7-4ED3-8137-A6F7F4EA5C7F}"/>
              </a:ext>
            </a:extLst>
          </p:cNvPr>
          <p:cNvSpPr txBox="1">
            <a:spLocks/>
          </p:cNvSpPr>
          <p:nvPr/>
        </p:nvSpPr>
        <p:spPr>
          <a:xfrm>
            <a:off x="1747849" y="4123623"/>
            <a:ext cx="885194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/>
              <a:t>Apps</a:t>
            </a:r>
            <a:endParaRPr lang="es-ES" dirty="0"/>
          </a:p>
          <a:p>
            <a:endParaRPr lang="es-E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59ED774-C674-48B9-A204-DA774B102505}"/>
              </a:ext>
            </a:extLst>
          </p:cNvPr>
          <p:cNvSpPr txBox="1">
            <a:spLocks/>
          </p:cNvSpPr>
          <p:nvPr/>
        </p:nvSpPr>
        <p:spPr>
          <a:xfrm>
            <a:off x="1872150" y="5468585"/>
            <a:ext cx="760893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 err="1"/>
              <a:t>Etc</a:t>
            </a:r>
            <a:endParaRPr lang="es-ES" dirty="0"/>
          </a:p>
          <a:p>
            <a:endParaRPr lang="es-E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4F9438D-F743-4532-B235-41965686030A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764838" y="1923152"/>
            <a:ext cx="1627447" cy="49847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F1FB376-E866-48DA-885B-109E5F09A2DD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5657526" y="1852252"/>
            <a:ext cx="2259973" cy="45577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26E961C-6DF2-464B-84B3-D0FC9FCF6557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6499191" y="3051299"/>
            <a:ext cx="2042841" cy="22914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D88FA26-B064-4F40-BE17-40C233C9E07E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6499191" y="3810652"/>
            <a:ext cx="2042841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86152E0-9DEC-4C02-8FD5-9E014BBAB949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6033970" y="5902218"/>
            <a:ext cx="1499109" cy="24252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B926936-543C-4B15-A21D-0006A47D50D8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2633043" y="5212948"/>
            <a:ext cx="2101516" cy="47245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2BE38098-A5B0-4AB5-9F1B-0DCF13E3F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28" y="2645829"/>
            <a:ext cx="1572259" cy="2785871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A6BC21D-71F5-43E6-B718-36C77F07DAF7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2633043" y="4340440"/>
            <a:ext cx="2359286" cy="648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6032BB9-846E-48A5-9B9C-08828B204857}"/>
              </a:ext>
            </a:extLst>
          </p:cNvPr>
          <p:cNvSpPr/>
          <p:nvPr/>
        </p:nvSpPr>
        <p:spPr>
          <a:xfrm>
            <a:off x="2495818" y="1660229"/>
            <a:ext cx="1269020" cy="4336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659BC54-FAB7-4F38-8964-6B8FD811044A}"/>
              </a:ext>
            </a:extLst>
          </p:cNvPr>
          <p:cNvSpPr/>
          <p:nvPr/>
        </p:nvSpPr>
        <p:spPr>
          <a:xfrm>
            <a:off x="7533079" y="5880764"/>
            <a:ext cx="1776384" cy="4336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F9A55C63-EAFE-42BB-8EA5-FEA364A12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1101366"/>
            <a:ext cx="7294434" cy="55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 err="1"/>
              <a:t>We</a:t>
            </a:r>
            <a:r>
              <a:rPr lang="es-ES" b="1" dirty="0"/>
              <a:t> can </a:t>
            </a:r>
            <a:r>
              <a:rPr lang="es-ES" b="1" dirty="0" err="1"/>
              <a:t>ask</a:t>
            </a:r>
            <a:r>
              <a:rPr lang="es-ES" b="1" dirty="0"/>
              <a:t> </a:t>
            </a:r>
            <a:r>
              <a:rPr lang="es-ES" b="1" dirty="0" err="1"/>
              <a:t>participants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perform</a:t>
            </a:r>
            <a:r>
              <a:rPr lang="es-ES" b="1" dirty="0"/>
              <a:t> new </a:t>
            </a:r>
            <a:r>
              <a:rPr lang="es-ES" b="1" dirty="0" err="1"/>
              <a:t>tasks</a:t>
            </a:r>
            <a:r>
              <a:rPr lang="es-ES" b="1" dirty="0"/>
              <a:t>…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22914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Modern </a:t>
            </a:r>
            <a:r>
              <a:rPr lang="fr-FR" dirty="0" err="1"/>
              <a:t>devices</a:t>
            </a:r>
            <a:r>
              <a:rPr lang="fr-FR" dirty="0"/>
              <a:t> are </a:t>
            </a:r>
            <a:r>
              <a:rPr lang="fr-FR" dirty="0" err="1"/>
              <a:t>packed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technology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can use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HOW COULD WE ENHANCE?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8853ADA4-8CBC-4365-9E93-F63EB5B09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38" y="2147359"/>
            <a:ext cx="3768241" cy="376824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4A91F9-35B2-4471-8957-954F1EE1AEEE}"/>
              </a:ext>
            </a:extLst>
          </p:cNvPr>
          <p:cNvSpPr txBox="1">
            <a:spLocks/>
          </p:cNvSpPr>
          <p:nvPr/>
        </p:nvSpPr>
        <p:spPr>
          <a:xfrm>
            <a:off x="7533079" y="5927930"/>
            <a:ext cx="2104354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 err="1"/>
              <a:t>Microphone</a:t>
            </a:r>
            <a:endParaRPr lang="es-ES" dirty="0"/>
          </a:p>
          <a:p>
            <a:endParaRPr lang="es-E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7F132446-E7C6-4136-B921-E142DFCA1617}"/>
              </a:ext>
            </a:extLst>
          </p:cNvPr>
          <p:cNvSpPr txBox="1">
            <a:spLocks/>
          </p:cNvSpPr>
          <p:nvPr/>
        </p:nvSpPr>
        <p:spPr>
          <a:xfrm>
            <a:off x="8542032" y="2834482"/>
            <a:ext cx="2104354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 err="1"/>
              <a:t>Accelerometer</a:t>
            </a:r>
            <a:endParaRPr lang="es-ES" dirty="0"/>
          </a:p>
          <a:p>
            <a:endParaRPr lang="es-E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F6128B5-75FA-4B65-89DF-72FB7C92EE9E}"/>
              </a:ext>
            </a:extLst>
          </p:cNvPr>
          <p:cNvSpPr txBox="1">
            <a:spLocks/>
          </p:cNvSpPr>
          <p:nvPr/>
        </p:nvSpPr>
        <p:spPr>
          <a:xfrm>
            <a:off x="8542032" y="3593835"/>
            <a:ext cx="2104354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/>
              <a:t>GPS</a:t>
            </a:r>
            <a:endParaRPr lang="es-ES" dirty="0"/>
          </a:p>
          <a:p>
            <a:endParaRPr lang="es-E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31D42CF-F015-4DA1-B2AB-27F21A5A20F8}"/>
              </a:ext>
            </a:extLst>
          </p:cNvPr>
          <p:cNvSpPr txBox="1">
            <a:spLocks/>
          </p:cNvSpPr>
          <p:nvPr/>
        </p:nvSpPr>
        <p:spPr>
          <a:xfrm>
            <a:off x="6865322" y="1418619"/>
            <a:ext cx="2104354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/>
              <a:t>Light sensor</a:t>
            </a:r>
            <a:endParaRPr lang="es-ES" dirty="0"/>
          </a:p>
          <a:p>
            <a:endParaRPr lang="es-E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CD9B4F87-E759-4920-A0BE-71F9E7E8998A}"/>
              </a:ext>
            </a:extLst>
          </p:cNvPr>
          <p:cNvSpPr txBox="1">
            <a:spLocks/>
          </p:cNvSpPr>
          <p:nvPr/>
        </p:nvSpPr>
        <p:spPr>
          <a:xfrm>
            <a:off x="2495819" y="1706335"/>
            <a:ext cx="1269019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/>
              <a:t>Camera</a:t>
            </a:r>
            <a:endParaRPr lang="es-ES" dirty="0"/>
          </a:p>
          <a:p>
            <a:endParaRPr lang="es-E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E45EC789-E5E7-4ED3-8137-A6F7F4EA5C7F}"/>
              </a:ext>
            </a:extLst>
          </p:cNvPr>
          <p:cNvSpPr txBox="1">
            <a:spLocks/>
          </p:cNvSpPr>
          <p:nvPr/>
        </p:nvSpPr>
        <p:spPr>
          <a:xfrm>
            <a:off x="1747849" y="4123623"/>
            <a:ext cx="885194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/>
              <a:t>Apps</a:t>
            </a:r>
            <a:endParaRPr lang="es-ES" dirty="0"/>
          </a:p>
          <a:p>
            <a:endParaRPr lang="es-E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59ED774-C674-48B9-A204-DA774B102505}"/>
              </a:ext>
            </a:extLst>
          </p:cNvPr>
          <p:cNvSpPr txBox="1">
            <a:spLocks/>
          </p:cNvSpPr>
          <p:nvPr/>
        </p:nvSpPr>
        <p:spPr>
          <a:xfrm>
            <a:off x="1872150" y="5468585"/>
            <a:ext cx="760893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 err="1"/>
              <a:t>Etc</a:t>
            </a:r>
            <a:endParaRPr lang="es-ES" dirty="0"/>
          </a:p>
          <a:p>
            <a:endParaRPr lang="es-E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4F9438D-F743-4532-B235-41965686030A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764838" y="1923152"/>
            <a:ext cx="1627447" cy="49847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F1FB376-E866-48DA-885B-109E5F09A2DD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5657526" y="1852252"/>
            <a:ext cx="2259973" cy="45577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26E961C-6DF2-464B-84B3-D0FC9FCF6557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6499191" y="3051299"/>
            <a:ext cx="2042841" cy="22914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D88FA26-B064-4F40-BE17-40C233C9E07E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6499191" y="3810652"/>
            <a:ext cx="2042841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86152E0-9DEC-4C02-8FD5-9E014BBAB949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6033970" y="5902218"/>
            <a:ext cx="1499109" cy="24252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B926936-543C-4B15-A21D-0006A47D50D8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2633043" y="5212948"/>
            <a:ext cx="2101516" cy="47245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2BE38098-A5B0-4AB5-9F1B-0DCF13E3F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28" y="2645829"/>
            <a:ext cx="1572259" cy="2785871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A6BC21D-71F5-43E6-B718-36C77F07DAF7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2633043" y="4340440"/>
            <a:ext cx="2359286" cy="648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6032BB9-846E-48A5-9B9C-08828B204857}"/>
              </a:ext>
            </a:extLst>
          </p:cNvPr>
          <p:cNvSpPr/>
          <p:nvPr/>
        </p:nvSpPr>
        <p:spPr>
          <a:xfrm>
            <a:off x="1747848" y="4106834"/>
            <a:ext cx="885195" cy="4336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659BC54-FAB7-4F38-8964-6B8FD811044A}"/>
              </a:ext>
            </a:extLst>
          </p:cNvPr>
          <p:cNvSpPr/>
          <p:nvPr/>
        </p:nvSpPr>
        <p:spPr>
          <a:xfrm>
            <a:off x="8542032" y="3561666"/>
            <a:ext cx="758722" cy="4336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16CCAE44-CC70-4088-93DC-89375A728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1101366"/>
            <a:ext cx="7294434" cy="55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/>
              <a:t>…</a:t>
            </a:r>
            <a:r>
              <a:rPr lang="es-ES" b="1" dirty="0" err="1"/>
              <a:t>or</a:t>
            </a:r>
            <a:r>
              <a:rPr lang="es-ES" b="1" dirty="0"/>
              <a:t> </a:t>
            </a:r>
            <a:r>
              <a:rPr lang="es-ES" b="1" dirty="0" err="1"/>
              <a:t>passively</a:t>
            </a:r>
            <a:r>
              <a:rPr lang="es-ES" b="1" dirty="0"/>
              <a:t> </a:t>
            </a:r>
            <a:r>
              <a:rPr lang="es-ES" b="1" dirty="0" err="1"/>
              <a:t>track</a:t>
            </a:r>
            <a:r>
              <a:rPr lang="es-ES" b="1" dirty="0"/>
              <a:t> </a:t>
            </a:r>
            <a:r>
              <a:rPr lang="es-ES" b="1" dirty="0" err="1"/>
              <a:t>them</a:t>
            </a:r>
            <a:endParaRPr lang="es-ES" dirty="0"/>
          </a:p>
          <a:p>
            <a:endParaRPr lang="es-E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5B524C-E43B-4353-BC89-C57315E75608}"/>
              </a:ext>
            </a:extLst>
          </p:cNvPr>
          <p:cNvSpPr/>
          <p:nvPr/>
        </p:nvSpPr>
        <p:spPr>
          <a:xfrm>
            <a:off x="8588629" y="2821099"/>
            <a:ext cx="2057757" cy="4336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746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6">
            <a:extLst>
              <a:ext uri="{FF2B5EF4-FFF2-40B4-BE49-F238E27FC236}">
                <a16:creationId xmlns:a16="http://schemas.microsoft.com/office/drawing/2014/main" id="{731A31CB-5183-422A-8DA2-57BFC2E13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5900" y="-590550"/>
            <a:ext cx="3098800" cy="3143250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808080">
                <a:alpha val="39998"/>
              </a:srgbClr>
            </a:outerShdw>
          </a:effectLst>
        </p:spPr>
      </p:pic>
      <p:pic>
        <p:nvPicPr>
          <p:cNvPr id="31" name="Imagen 8">
            <a:extLst>
              <a:ext uri="{FF2B5EF4-FFF2-40B4-BE49-F238E27FC236}">
                <a16:creationId xmlns:a16="http://schemas.microsoft.com/office/drawing/2014/main" id="{222F2CC7-0E02-4F97-9DB7-5592C3406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9863" y="-715963"/>
            <a:ext cx="2092325" cy="3933826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808080">
                <a:alpha val="39998"/>
              </a:srgbClr>
            </a:outerShdw>
          </a:effectLst>
        </p:spPr>
      </p:pic>
      <p:grpSp>
        <p:nvGrpSpPr>
          <p:cNvPr id="32" name="Grupo 5">
            <a:extLst>
              <a:ext uri="{FF2B5EF4-FFF2-40B4-BE49-F238E27FC236}">
                <a16:creationId xmlns:a16="http://schemas.microsoft.com/office/drawing/2014/main" id="{09437CEF-481D-4B2A-9487-00898594B8E5}"/>
              </a:ext>
            </a:extLst>
          </p:cNvPr>
          <p:cNvGrpSpPr>
            <a:grpSpLocks/>
          </p:cNvGrpSpPr>
          <p:nvPr/>
        </p:nvGrpSpPr>
        <p:grpSpPr bwMode="auto">
          <a:xfrm>
            <a:off x="5949950" y="-792163"/>
            <a:ext cx="5065713" cy="5064126"/>
            <a:chOff x="2605088" y="842963"/>
            <a:chExt cx="5065712" cy="5064125"/>
          </a:xfrm>
        </p:grpSpPr>
        <p:pic>
          <p:nvPicPr>
            <p:cNvPr id="33" name="Imagen 10">
              <a:extLst>
                <a:ext uri="{FF2B5EF4-FFF2-40B4-BE49-F238E27FC236}">
                  <a16:creationId xmlns:a16="http://schemas.microsoft.com/office/drawing/2014/main" id="{20861582-C3D7-4C8D-A37D-72DA97EB23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05088" y="842963"/>
              <a:ext cx="5065712" cy="50641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srgbClr val="808080">
                  <a:alpha val="39998"/>
                </a:srgbClr>
              </a:outerShdw>
            </a:effectLst>
          </p:spPr>
        </p:pic>
        <p:sp>
          <p:nvSpPr>
            <p:cNvPr id="34" name="Rectángulo 89">
              <a:extLst>
                <a:ext uri="{FF2B5EF4-FFF2-40B4-BE49-F238E27FC236}">
                  <a16:creationId xmlns:a16="http://schemas.microsoft.com/office/drawing/2014/main" id="{3FB11F26-2FF1-496A-82FA-B59383B5E6CE}"/>
                </a:ext>
              </a:extLst>
            </p:cNvPr>
            <p:cNvSpPr/>
            <p:nvPr/>
          </p:nvSpPr>
          <p:spPr bwMode="auto">
            <a:xfrm>
              <a:off x="4305301" y="1665288"/>
              <a:ext cx="1614487" cy="21113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s-ES" altLang="es-ES" sz="1800">
                <a:solidFill>
                  <a:srgbClr val="FFFFFF"/>
                </a:solidFill>
              </a:endParaRPr>
            </a:p>
          </p:txBody>
        </p:sp>
        <p:sp>
          <p:nvSpPr>
            <p:cNvPr id="35" name="CuadroTexto 15">
              <a:extLst>
                <a:ext uri="{FF2B5EF4-FFF2-40B4-BE49-F238E27FC236}">
                  <a16:creationId xmlns:a16="http://schemas.microsoft.com/office/drawing/2014/main" id="{F797F178-2D26-4D08-AE7C-1AE4B4A978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2202" y="1717676"/>
              <a:ext cx="523875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s-ES" sz="700" b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Survey</a:t>
              </a:r>
            </a:p>
          </p:txBody>
        </p:sp>
        <p:cxnSp>
          <p:nvCxnSpPr>
            <p:cNvPr id="36" name="Conector recto 74">
              <a:extLst>
                <a:ext uri="{FF2B5EF4-FFF2-40B4-BE49-F238E27FC236}">
                  <a16:creationId xmlns:a16="http://schemas.microsoft.com/office/drawing/2014/main" id="{EE0FFB11-D809-4F8A-B8FF-C0D491AA541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18001" y="3024189"/>
              <a:ext cx="1568450" cy="0"/>
            </a:xfrm>
            <a:prstGeom prst="line">
              <a:avLst/>
            </a:prstGeom>
            <a:ln>
              <a:solidFill>
                <a:srgbClr val="E8581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37" name="Imagen 43">
            <a:extLst>
              <a:ext uri="{FF2B5EF4-FFF2-40B4-BE49-F238E27FC236}">
                <a16:creationId xmlns:a16="http://schemas.microsoft.com/office/drawing/2014/main" id="{EF59B947-3C0B-4916-BE4E-B80BCCC52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51975" y="-766763"/>
            <a:ext cx="2740025" cy="514350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38" name="Rectángulo 44">
            <a:extLst>
              <a:ext uri="{FF2B5EF4-FFF2-40B4-BE49-F238E27FC236}">
                <a16:creationId xmlns:a16="http://schemas.microsoft.com/office/drawing/2014/main" id="{EF33CD04-B9F7-4481-84B8-0CC83DBD30E3}"/>
              </a:ext>
            </a:extLst>
          </p:cNvPr>
          <p:cNvSpPr/>
          <p:nvPr/>
        </p:nvSpPr>
        <p:spPr>
          <a:xfrm>
            <a:off x="9812338" y="30162"/>
            <a:ext cx="2020887" cy="2111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39" name="Imagen 19">
            <a:extLst>
              <a:ext uri="{FF2B5EF4-FFF2-40B4-BE49-F238E27FC236}">
                <a16:creationId xmlns:a16="http://schemas.microsoft.com/office/drawing/2014/main" id="{0FE25779-55BF-4F61-A7AF-944068344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13" y="195263"/>
            <a:ext cx="1447800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CuadroTexto 21">
            <a:extLst>
              <a:ext uri="{FF2B5EF4-FFF2-40B4-BE49-F238E27FC236}">
                <a16:creationId xmlns:a16="http://schemas.microsoft.com/office/drawing/2014/main" id="{FDDBE68A-EE11-440A-84E3-1C3A80995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1225" y="1444625"/>
            <a:ext cx="20415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s-ES" sz="800">
                <a:solidFill>
                  <a:srgbClr val="50504F"/>
                </a:solidFill>
                <a:latin typeface="Calibri Light" panose="020F0302020204030204" pitchFamily="34" charset="0"/>
              </a:rPr>
              <a:t>How does this advert make you feel?</a:t>
            </a:r>
          </a:p>
        </p:txBody>
      </p:sp>
      <p:pic>
        <p:nvPicPr>
          <p:cNvPr id="41" name="Imagen 23">
            <a:extLst>
              <a:ext uri="{FF2B5EF4-FFF2-40B4-BE49-F238E27FC236}">
                <a16:creationId xmlns:a16="http://schemas.microsoft.com/office/drawing/2014/main" id="{59A373B6-3B26-43FD-8CBD-137C9D0D53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25" y="1684338"/>
            <a:ext cx="20415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ángulo: esquinas redondeadas 20">
            <a:extLst>
              <a:ext uri="{FF2B5EF4-FFF2-40B4-BE49-F238E27FC236}">
                <a16:creationId xmlns:a16="http://schemas.microsoft.com/office/drawing/2014/main" id="{EE9FA390-D6DC-40D6-8B62-E3E5683C9B7E}"/>
              </a:ext>
            </a:extLst>
          </p:cNvPr>
          <p:cNvSpPr/>
          <p:nvPr/>
        </p:nvSpPr>
        <p:spPr>
          <a:xfrm>
            <a:off x="10034588" y="1739900"/>
            <a:ext cx="1573212" cy="354013"/>
          </a:xfrm>
          <a:prstGeom prst="roundRect">
            <a:avLst/>
          </a:prstGeom>
          <a:solidFill>
            <a:srgbClr val="F1F1F1"/>
          </a:solidFill>
          <a:ln>
            <a:solidFill>
              <a:srgbClr val="E0E0E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pic>
        <p:nvPicPr>
          <p:cNvPr id="43" name="Imagen 1">
            <a:extLst>
              <a:ext uri="{FF2B5EF4-FFF2-40B4-BE49-F238E27FC236}">
                <a16:creationId xmlns:a16="http://schemas.microsoft.com/office/drawing/2014/main" id="{8E354502-8FBD-45E2-AB41-9031D5879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225" y="-58738"/>
            <a:ext cx="1628775" cy="286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Imagen 2">
            <a:extLst>
              <a:ext uri="{FF2B5EF4-FFF2-40B4-BE49-F238E27FC236}">
                <a16:creationId xmlns:a16="http://schemas.microsoft.com/office/drawing/2014/main" id="{76EB367F-CC7E-41A7-9A30-2F36F4889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13" y="26987"/>
            <a:ext cx="1692275" cy="244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Imagen 3">
            <a:extLst>
              <a:ext uri="{FF2B5EF4-FFF2-40B4-BE49-F238E27FC236}">
                <a16:creationId xmlns:a16="http://schemas.microsoft.com/office/drawing/2014/main" id="{F8690749-9FE9-4E65-AFA3-4D6EF7518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88" y="26987"/>
            <a:ext cx="1385887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Agrupar 57">
            <a:extLst>
              <a:ext uri="{FF2B5EF4-FFF2-40B4-BE49-F238E27FC236}">
                <a16:creationId xmlns:a16="http://schemas.microsoft.com/office/drawing/2014/main" id="{195FA81E-A5AF-496A-9039-D8F0DFEDCF42}"/>
              </a:ext>
            </a:extLst>
          </p:cNvPr>
          <p:cNvGrpSpPr>
            <a:grpSpLocks/>
          </p:cNvGrpSpPr>
          <p:nvPr/>
        </p:nvGrpSpPr>
        <p:grpSpPr bwMode="auto">
          <a:xfrm>
            <a:off x="11188700" y="1811338"/>
            <a:ext cx="992188" cy="993775"/>
            <a:chOff x="7435712" y="2571750"/>
            <a:chExt cx="992280" cy="992280"/>
          </a:xfrm>
        </p:grpSpPr>
        <p:sp>
          <p:nvSpPr>
            <p:cNvPr id="47" name="Elipse 58">
              <a:extLst>
                <a:ext uri="{FF2B5EF4-FFF2-40B4-BE49-F238E27FC236}">
                  <a16:creationId xmlns:a16="http://schemas.microsoft.com/office/drawing/2014/main" id="{51D8F9AD-E2A7-45F8-B960-76F6F90FE81F}"/>
                </a:ext>
              </a:extLst>
            </p:cNvPr>
            <p:cNvSpPr/>
            <p:nvPr/>
          </p:nvSpPr>
          <p:spPr>
            <a:xfrm>
              <a:off x="7435712" y="2571750"/>
              <a:ext cx="992280" cy="992280"/>
            </a:xfrm>
            <a:prstGeom prst="ellipse">
              <a:avLst/>
            </a:prstGeom>
            <a:solidFill>
              <a:srgbClr val="003C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/>
            </a:p>
          </p:txBody>
        </p:sp>
        <p:pic>
          <p:nvPicPr>
            <p:cNvPr id="48" name="Imagen 59">
              <a:extLst>
                <a:ext uri="{FF2B5EF4-FFF2-40B4-BE49-F238E27FC236}">
                  <a16:creationId xmlns:a16="http://schemas.microsoft.com/office/drawing/2014/main" id="{840794B2-E908-4FD5-947C-33D47BB198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1397" y="2749551"/>
              <a:ext cx="344378" cy="666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F1599C23-1FDC-460B-8492-FBCFA182F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454" y="3683970"/>
            <a:ext cx="6674734" cy="628474"/>
          </a:xfrm>
        </p:spPr>
        <p:txBody>
          <a:bodyPr>
            <a:noAutofit/>
          </a:bodyPr>
          <a:lstStyle/>
          <a:p>
            <a:r>
              <a:rPr lang="en-GB" dirty="0"/>
              <a:t>Why do we need to enhance or extend (mobile) web survey data?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591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These new data are already used in substantive research</a:t>
            </a:r>
            <a:endParaRPr lang="es-E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l">
              <a:buNone/>
            </a:pPr>
            <a:r>
              <a:rPr lang="en-GB" sz="1800" b="1" i="0" u="none" strike="noStrike" baseline="0" dirty="0">
                <a:latin typeface="Georgia" panose="02040502050405020303" pitchFamily="18" charset="0"/>
              </a:rPr>
              <a:t>Meter data</a:t>
            </a:r>
          </a:p>
          <a:p>
            <a:pPr algn="l"/>
            <a:r>
              <a:rPr lang="en-GB" sz="1800" b="0" i="0" u="none" strike="noStrike" baseline="0" dirty="0">
                <a:latin typeface="Georgia" panose="02040502050405020303" pitchFamily="18" charset="0"/>
              </a:rPr>
              <a:t>Fake news consumption (e.g., Guess et al. 2020)</a:t>
            </a:r>
          </a:p>
          <a:p>
            <a:pPr algn="l"/>
            <a:r>
              <a:rPr lang="en-GB" sz="1800" b="0" i="0" u="none" strike="noStrike" baseline="0" dirty="0">
                <a:latin typeface="Georgia" panose="02040502050405020303" pitchFamily="18" charset="0"/>
              </a:rPr>
              <a:t>Time spent online (e.g., </a:t>
            </a:r>
            <a:r>
              <a:rPr lang="en-GB" sz="1800" b="0" i="0" u="none" strike="noStrike" baseline="0" dirty="0" err="1">
                <a:latin typeface="Georgia" panose="02040502050405020303" pitchFamily="18" charset="0"/>
              </a:rPr>
              <a:t>Festic</a:t>
            </a:r>
            <a:r>
              <a:rPr lang="en-GB" sz="1800" b="0" i="0" u="none" strike="noStrike" baseline="0" dirty="0">
                <a:latin typeface="Georgia" panose="02040502050405020303" pitchFamily="18" charset="0"/>
              </a:rPr>
              <a:t> et al. 2021 )</a:t>
            </a:r>
          </a:p>
          <a:p>
            <a:pPr algn="l"/>
            <a:endParaRPr lang="en-GB" sz="1800" b="0" i="0" u="none" strike="noStrike" baseline="0" dirty="0">
              <a:latin typeface="Georgia" panose="02040502050405020303" pitchFamily="18" charset="0"/>
            </a:endParaRPr>
          </a:p>
          <a:p>
            <a:pPr marL="0" indent="0" algn="l">
              <a:buNone/>
            </a:pPr>
            <a:r>
              <a:rPr lang="en-GB" sz="1800" b="1" i="0" u="none" strike="noStrike" baseline="0" dirty="0">
                <a:latin typeface="Georgia" panose="02040502050405020303" pitchFamily="18" charset="0"/>
              </a:rPr>
              <a:t>GPS data</a:t>
            </a:r>
          </a:p>
          <a:p>
            <a:pPr algn="l"/>
            <a:r>
              <a:rPr lang="en-GB" sz="1800" b="0" i="0" u="none" strike="noStrike" baseline="0" dirty="0" err="1">
                <a:latin typeface="Georgia" panose="02040502050405020303" pitchFamily="18" charset="0"/>
              </a:rPr>
              <a:t>Spacial</a:t>
            </a:r>
            <a:r>
              <a:rPr lang="en-GB" sz="1800" b="0" i="0" u="none" strike="noStrike" baseline="0" dirty="0">
                <a:latin typeface="Georgia" panose="02040502050405020303" pitchFamily="18" charset="0"/>
              </a:rPr>
              <a:t> context of physical activity (e.g., </a:t>
            </a:r>
            <a:r>
              <a:rPr lang="en-GB" sz="1800" b="0" i="0" u="none" strike="noStrike" baseline="0" dirty="0" err="1">
                <a:latin typeface="Georgia" panose="02040502050405020303" pitchFamily="18" charset="0"/>
              </a:rPr>
              <a:t>Krenn</a:t>
            </a:r>
            <a:r>
              <a:rPr lang="en-GB" sz="1800" b="0" i="0" u="none" strike="noStrike" baseline="0" dirty="0">
                <a:latin typeface="Georgia" panose="02040502050405020303" pitchFamily="18" charset="0"/>
              </a:rPr>
              <a:t> et al., 2011)</a:t>
            </a:r>
          </a:p>
          <a:p>
            <a:pPr algn="l"/>
            <a:r>
              <a:rPr lang="sv-SE" sz="1800" b="0" i="0" u="none" strike="noStrike" baseline="0" dirty="0">
                <a:latin typeface="Georgia" panose="02040502050405020303" pitchFamily="18" charset="0"/>
              </a:rPr>
              <a:t>Travelling (e.g., Lin &amp; Hsu 2014)</a:t>
            </a:r>
          </a:p>
          <a:p>
            <a:pPr algn="l"/>
            <a:endParaRPr lang="sv-SE" sz="1800" b="0" i="0" u="none" strike="noStrike" baseline="0" dirty="0">
              <a:latin typeface="Georgia" panose="02040502050405020303" pitchFamily="18" charset="0"/>
            </a:endParaRPr>
          </a:p>
          <a:p>
            <a:pPr marL="0" indent="0" algn="l">
              <a:buNone/>
            </a:pPr>
            <a:r>
              <a:rPr lang="en-GB" sz="1800" b="1" i="0" u="none" strike="noStrike" baseline="0" dirty="0">
                <a:latin typeface="Georgia" panose="02040502050405020303" pitchFamily="18" charset="0"/>
              </a:rPr>
              <a:t>Images</a:t>
            </a:r>
          </a:p>
          <a:p>
            <a:pPr marL="0" indent="0" algn="l">
              <a:buNone/>
            </a:pPr>
            <a:r>
              <a:rPr lang="pt-BR" sz="1800" b="0" i="0" u="none" strike="noStrike" baseline="0" dirty="0">
                <a:latin typeface="Arial" panose="020B0604020202020204" pitchFamily="34" charset="0"/>
              </a:rPr>
              <a:t>• </a:t>
            </a:r>
            <a:r>
              <a:rPr lang="pt-BR" sz="1800" b="0" i="0" u="none" strike="noStrike" baseline="0" dirty="0">
                <a:latin typeface="Georgia" panose="02040502050405020303" pitchFamily="18" charset="0"/>
              </a:rPr>
              <a:t>Mosquitoes presence (e.g., Mosquito Alert project1)</a:t>
            </a:r>
          </a:p>
          <a:p>
            <a:pPr marL="0" indent="0" algn="l">
              <a:buNone/>
            </a:pPr>
            <a:r>
              <a:rPr lang="fr-FR" sz="1800" b="0" i="0" u="none" strike="noStrike" baseline="0" dirty="0">
                <a:latin typeface="Arial" panose="020B0604020202020204" pitchFamily="34" charset="0"/>
              </a:rPr>
              <a:t>• </a:t>
            </a:r>
            <a:r>
              <a:rPr lang="en-GB" sz="1800" b="0" i="0" u="none" strike="noStrike" baseline="0" dirty="0">
                <a:latin typeface="Georgia" panose="02040502050405020303" pitchFamily="18" charset="0"/>
              </a:rPr>
              <a:t>Consumption diaries </a:t>
            </a:r>
            <a:r>
              <a:rPr lang="fr-FR" sz="1800" b="0" i="0" u="none" strike="noStrike" baseline="0" dirty="0">
                <a:latin typeface="Georgia" panose="02040502050405020303" pitchFamily="18" charset="0"/>
              </a:rPr>
              <a:t>(e.g., Kaur et al. 2019)</a:t>
            </a:r>
          </a:p>
          <a:p>
            <a:pPr algn="l"/>
            <a:endParaRPr lang="fr-FR" sz="1800" b="0" i="0" u="none" strike="noStrike" baseline="0" dirty="0">
              <a:latin typeface="Georgia" panose="02040502050405020303" pitchFamily="18" charset="0"/>
            </a:endParaRPr>
          </a:p>
          <a:p>
            <a:pPr marL="0" indent="0" algn="l">
              <a:buNone/>
            </a:pPr>
            <a:r>
              <a:rPr lang="en-GB" sz="1800" b="1" i="0" u="none" strike="noStrike" baseline="0" dirty="0">
                <a:latin typeface="Georgia" panose="02040502050405020303" pitchFamily="18" charset="0"/>
              </a:rPr>
              <a:t>Voice data</a:t>
            </a:r>
          </a:p>
          <a:p>
            <a:pPr marL="0" indent="0" algn="l">
              <a:buNone/>
            </a:pPr>
            <a:r>
              <a:rPr lang="en-GB" sz="1800" b="0" i="0" u="none" strike="noStrike" baseline="0" dirty="0">
                <a:latin typeface="Arial" panose="020B0604020202020204" pitchFamily="34" charset="0"/>
              </a:rPr>
              <a:t>• </a:t>
            </a:r>
            <a:r>
              <a:rPr lang="en-GB" sz="1800" b="0" i="0" u="none" strike="noStrike" baseline="0" dirty="0">
                <a:latin typeface="Georgia" panose="02040502050405020303" pitchFamily="18" charset="0"/>
              </a:rPr>
              <a:t>Level of literacy (ask respondents to read loud some text)</a:t>
            </a:r>
          </a:p>
          <a:p>
            <a:pPr marL="0" indent="0" algn="l">
              <a:buNone/>
            </a:pPr>
            <a:r>
              <a:rPr lang="en-GB" sz="1800" b="0" i="0" u="none" strike="noStrike" baseline="0" dirty="0">
                <a:latin typeface="Arial" panose="020B0604020202020204" pitchFamily="34" charset="0"/>
              </a:rPr>
              <a:t>• </a:t>
            </a:r>
            <a:r>
              <a:rPr lang="en-GB" sz="1800" b="0" i="0" u="none" strike="noStrike" baseline="0" dirty="0">
                <a:latin typeface="Georgia" panose="02040502050405020303" pitchFamily="18" charset="0"/>
              </a:rPr>
              <a:t>Survey children’s of </a:t>
            </a:r>
            <a:r>
              <a:rPr lang="en-GB" sz="1800" b="0" i="0" u="none" strike="noStrike" baseline="0" dirty="0" err="1">
                <a:latin typeface="Georgia" panose="02040502050405020303" pitchFamily="18" charset="0"/>
              </a:rPr>
              <a:t>panelists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916317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using apps and sensors for survey research?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HOW COULD WE ENHANCE?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2A9B05-3458-4049-B3FF-C28B68A68A75}"/>
              </a:ext>
            </a:extLst>
          </p:cNvPr>
          <p:cNvSpPr txBox="1"/>
          <p:nvPr/>
        </p:nvSpPr>
        <p:spPr>
          <a:xfrm flipH="1">
            <a:off x="5127626" y="2143311"/>
            <a:ext cx="4914358" cy="2705779"/>
          </a:xfrm>
          <a:prstGeom prst="homePlate">
            <a:avLst>
              <a:gd name="adj" fmla="val 54921"/>
            </a:avLst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 sz="1350" b="1" dirty="0">
                <a:latin typeface="Georgia" panose="02040502050405020303" pitchFamily="18" charset="0"/>
              </a:rPr>
              <a:t>                       </a:t>
            </a:r>
            <a:r>
              <a:rPr lang="en-US" sz="2000" b="1" dirty="0">
                <a:latin typeface="Georgia" panose="02040502050405020303" pitchFamily="18" charset="0"/>
              </a:rPr>
              <a:t>      Participants</a:t>
            </a:r>
          </a:p>
          <a:p>
            <a:pPr algn="r"/>
            <a:endParaRPr lang="en-US" sz="2000" dirty="0">
              <a:latin typeface="Georgia" panose="02040502050405020303" pitchFamily="18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Georgia" panose="02040502050405020303" pitchFamily="18" charset="0"/>
              </a:rPr>
              <a:t>Reduce time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Georgia" panose="02040502050405020303" pitchFamily="18" charset="0"/>
              </a:rPr>
              <a:t>Reduce efforts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Georgia" panose="02040502050405020303" pitchFamily="18" charset="0"/>
              </a:rPr>
              <a:t>More enjoyable</a:t>
            </a:r>
          </a:p>
          <a:p>
            <a:pPr lvl="2"/>
            <a:endParaRPr lang="en-US" sz="1013" dirty="0">
              <a:solidFill>
                <a:schemeClr val="accent6"/>
              </a:solidFill>
              <a:latin typeface="Georgia" panose="02040502050405020303" pitchFamily="18" charset="0"/>
            </a:endParaRPr>
          </a:p>
          <a:p>
            <a:pPr marL="1028700" lvl="4"/>
            <a:endParaRPr lang="en-US" sz="1013" dirty="0">
              <a:solidFill>
                <a:schemeClr val="accent6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F99544-8CDF-4075-9838-B3FB0FCDE18D}"/>
              </a:ext>
            </a:extLst>
          </p:cNvPr>
          <p:cNvSpPr txBox="1"/>
          <p:nvPr/>
        </p:nvSpPr>
        <p:spPr>
          <a:xfrm>
            <a:off x="1810327" y="2143311"/>
            <a:ext cx="4914359" cy="2705779"/>
          </a:xfrm>
          <a:prstGeom prst="homePlate">
            <a:avLst>
              <a:gd name="adj" fmla="val 46816"/>
            </a:avLst>
          </a:prstGeom>
          <a:solidFill>
            <a:srgbClr val="B30020">
              <a:alpha val="60000"/>
            </a:srgbClr>
          </a:solidFill>
        </p:spPr>
        <p:txBody>
          <a:bodyPr wrap="square">
            <a:noAutofit/>
          </a:bodyPr>
          <a:lstStyle/>
          <a:p>
            <a:r>
              <a:rPr lang="en-US" sz="1350" b="1" dirty="0">
                <a:solidFill>
                  <a:schemeClr val="accent5"/>
                </a:solidFill>
                <a:latin typeface="Georgia" panose="02040502050405020303" pitchFamily="18" charset="0"/>
              </a:rPr>
              <a:t>       </a:t>
            </a:r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Researchers</a:t>
            </a:r>
          </a:p>
          <a:p>
            <a:endParaRPr lang="en-US" sz="20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342900" indent="-342900">
              <a:spcAft>
                <a:spcPts val="338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Georgia" panose="02040502050405020303" pitchFamily="18" charset="0"/>
              </a:rPr>
              <a:t>Reduce measurement issues </a:t>
            </a:r>
          </a:p>
          <a:p>
            <a:pPr>
              <a:spcAft>
                <a:spcPts val="338"/>
              </a:spcAft>
            </a:pPr>
            <a:r>
              <a:rPr lang="en-GB" sz="2000" dirty="0">
                <a:solidFill>
                  <a:schemeClr val="bg1"/>
                </a:solidFill>
                <a:latin typeface="Georgia" panose="02040502050405020303" pitchFamily="18" charset="0"/>
              </a:rPr>
              <a:t>     (e.g. objective)</a:t>
            </a:r>
          </a:p>
          <a:p>
            <a:pPr marL="342900" indent="-342900">
              <a:spcAft>
                <a:spcPts val="338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Georgia" panose="02040502050405020303" pitchFamily="18" charset="0"/>
              </a:rPr>
              <a:t>Provide new data</a:t>
            </a:r>
          </a:p>
          <a:p>
            <a:pPr marL="342900" indent="-342900">
              <a:spcAft>
                <a:spcPts val="338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Georgia" panose="02040502050405020303" pitchFamily="18" charset="0"/>
              </a:rPr>
              <a:t>Massive and granular</a:t>
            </a:r>
          </a:p>
          <a:p>
            <a:pPr marL="342900" indent="-342900">
              <a:spcAft>
                <a:spcPts val="338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Georgia" panose="02040502050405020303" pitchFamily="18" charset="0"/>
              </a:rPr>
              <a:t>Real time</a:t>
            </a:r>
          </a:p>
          <a:p>
            <a:pPr marL="192881" indent="-192881">
              <a:buFont typeface="Arial" panose="020B0604020202020204" pitchFamily="34" charset="0"/>
              <a:buChar char="•"/>
            </a:pPr>
            <a:endParaRPr lang="en-US" sz="1013" dirty="0">
              <a:solidFill>
                <a:schemeClr val="accent5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12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 expected disadvantages as well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/>
              <a:t>Selection bias in who participates</a:t>
            </a:r>
          </a:p>
          <a:p>
            <a:pPr lvl="1"/>
            <a:r>
              <a:rPr lang="en-GB" dirty="0"/>
              <a:t>Privacy issues</a:t>
            </a:r>
          </a:p>
          <a:p>
            <a:pPr lvl="1"/>
            <a:r>
              <a:rPr lang="en-GB" dirty="0"/>
              <a:t>Technical limitations</a:t>
            </a:r>
          </a:p>
          <a:p>
            <a:pPr lvl="1"/>
            <a:r>
              <a:rPr lang="en-GB" dirty="0"/>
              <a:t>Lack of skills</a:t>
            </a:r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New types of errors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Technology errors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Coding and processing errors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Device-related errors</a:t>
            </a:r>
          </a:p>
          <a:p>
            <a:pPr lvl="1"/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More complex and expensive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New skills needed for analyses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Need to create new infrastructures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Dependence on private companies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Ethical/data protection issues</a:t>
            </a:r>
          </a:p>
          <a:p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HOW COULD WE ENHANCE?</a:t>
            </a:r>
          </a:p>
        </p:txBody>
      </p:sp>
    </p:spTree>
    <p:extLst>
      <p:ext uri="{BB962C8B-B14F-4D97-AF65-F5344CB8AC3E}">
        <p14:creationId xmlns:p14="http://schemas.microsoft.com/office/powerpoint/2010/main" val="1452853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 expected disadvantages as well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/>
              <a:t>Selection bias in who participates</a:t>
            </a:r>
          </a:p>
          <a:p>
            <a:pPr lvl="1"/>
            <a:r>
              <a:rPr lang="en-GB" dirty="0"/>
              <a:t>Privacy issues</a:t>
            </a:r>
          </a:p>
          <a:p>
            <a:pPr lvl="1"/>
            <a:r>
              <a:rPr lang="en-GB" dirty="0"/>
              <a:t>Technical limitations</a:t>
            </a:r>
          </a:p>
          <a:p>
            <a:pPr lvl="1"/>
            <a:r>
              <a:rPr lang="en-GB" dirty="0"/>
              <a:t>Lack of skills</a:t>
            </a:r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GB" b="1" dirty="0"/>
              <a:t>New types of errors</a:t>
            </a:r>
          </a:p>
          <a:p>
            <a:pPr lvl="1"/>
            <a:r>
              <a:rPr lang="en-GB" dirty="0"/>
              <a:t>Technology errors</a:t>
            </a:r>
          </a:p>
          <a:p>
            <a:pPr lvl="1"/>
            <a:r>
              <a:rPr lang="en-GB" dirty="0"/>
              <a:t>Coding and processing errors</a:t>
            </a:r>
          </a:p>
          <a:p>
            <a:pPr lvl="1"/>
            <a:r>
              <a:rPr lang="en-GB" dirty="0"/>
              <a:t>Device-related errors</a:t>
            </a:r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More complex and expensive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New skills needed for analyses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Need to create new infrastructures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Dependence on private companies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Ethical/data protection issues</a:t>
            </a:r>
          </a:p>
          <a:p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HOW COULD WE ENHANCE?</a:t>
            </a:r>
          </a:p>
        </p:txBody>
      </p:sp>
    </p:spTree>
    <p:extLst>
      <p:ext uri="{BB962C8B-B14F-4D97-AF65-F5344CB8AC3E}">
        <p14:creationId xmlns:p14="http://schemas.microsoft.com/office/powerpoint/2010/main" val="698739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 expected disadvantages as well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/>
              <a:t>Selection bias in who participates</a:t>
            </a:r>
          </a:p>
          <a:p>
            <a:pPr lvl="1"/>
            <a:r>
              <a:rPr lang="en-GB" dirty="0"/>
              <a:t>Privacy issues</a:t>
            </a:r>
          </a:p>
          <a:p>
            <a:pPr lvl="1"/>
            <a:r>
              <a:rPr lang="en-GB" dirty="0"/>
              <a:t>Technical limitations</a:t>
            </a:r>
          </a:p>
          <a:p>
            <a:pPr lvl="1"/>
            <a:r>
              <a:rPr lang="en-GB" dirty="0"/>
              <a:t>Lack of skills</a:t>
            </a:r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GB" b="1" dirty="0"/>
              <a:t>New types of errors</a:t>
            </a:r>
          </a:p>
          <a:p>
            <a:pPr lvl="1"/>
            <a:r>
              <a:rPr lang="en-GB" dirty="0"/>
              <a:t>Technology errors</a:t>
            </a:r>
          </a:p>
          <a:p>
            <a:pPr lvl="1"/>
            <a:r>
              <a:rPr lang="en-GB" dirty="0"/>
              <a:t>Coding and processing errors</a:t>
            </a:r>
          </a:p>
          <a:p>
            <a:pPr lvl="1"/>
            <a:r>
              <a:rPr lang="en-GB" dirty="0"/>
              <a:t>Device-related errors</a:t>
            </a:r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GB" b="1" dirty="0"/>
              <a:t>More complex and expensive</a:t>
            </a:r>
          </a:p>
          <a:p>
            <a:pPr lvl="1"/>
            <a:r>
              <a:rPr lang="en-GB" dirty="0"/>
              <a:t>New skills needed for analyses</a:t>
            </a:r>
          </a:p>
          <a:p>
            <a:pPr lvl="1"/>
            <a:r>
              <a:rPr lang="en-GB" dirty="0"/>
              <a:t>Need to create new infrastructures</a:t>
            </a:r>
          </a:p>
          <a:p>
            <a:pPr lvl="1"/>
            <a:r>
              <a:rPr lang="en-GB" dirty="0"/>
              <a:t>Dependence on private companies</a:t>
            </a:r>
          </a:p>
          <a:p>
            <a:pPr lvl="1"/>
            <a:r>
              <a:rPr lang="en-GB" dirty="0"/>
              <a:t>Ethical/data protection issues</a:t>
            </a:r>
          </a:p>
          <a:p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HOW COULD WE ENHANCE?</a:t>
            </a:r>
          </a:p>
        </p:txBody>
      </p:sp>
    </p:spTree>
    <p:extLst>
      <p:ext uri="{BB962C8B-B14F-4D97-AF65-F5344CB8AC3E}">
        <p14:creationId xmlns:p14="http://schemas.microsoft.com/office/powerpoint/2010/main" val="3568024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1599C23-1FDC-460B-8492-FBCFA182F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RESEARCH</a:t>
            </a:r>
          </a:p>
        </p:txBody>
      </p:sp>
    </p:spTree>
    <p:extLst>
      <p:ext uri="{BB962C8B-B14F-4D97-AF65-F5344CB8AC3E}">
        <p14:creationId xmlns:p14="http://schemas.microsoft.com/office/powerpoint/2010/main" val="2455539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Focus on 2 new types of data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OUR RESEARCH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F4FFD-43F5-42D2-9B68-D71695396742}"/>
              </a:ext>
            </a:extLst>
          </p:cNvPr>
          <p:cNvSpPr/>
          <p:nvPr/>
        </p:nvSpPr>
        <p:spPr>
          <a:xfrm>
            <a:off x="1950499" y="4976428"/>
            <a:ext cx="8496300" cy="9207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Clr>
                <a:srgbClr val="009DD9"/>
              </a:buClr>
              <a:buSzPct val="60000"/>
              <a:defRPr/>
            </a:pPr>
            <a:r>
              <a:rPr lang="en-US" sz="2400" dirty="0">
                <a:solidFill>
                  <a:schemeClr val="tx2"/>
                </a:solidFill>
                <a:latin typeface="Calibri" pitchFamily="34" charset="0"/>
                <a:cs typeface="+mn-cs"/>
              </a:rPr>
              <a:t>    </a:t>
            </a:r>
            <a:endParaRPr lang="en-US" sz="800" dirty="0">
              <a:solidFill>
                <a:schemeClr val="tx2"/>
              </a:solidFill>
              <a:latin typeface="Calibri" pitchFamily="34" charset="0"/>
              <a:cs typeface="+mn-cs"/>
            </a:endParaRPr>
          </a:p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Clr>
                <a:srgbClr val="009DD9"/>
              </a:buClr>
              <a:buSzPct val="60000"/>
              <a:defRPr/>
            </a:pPr>
            <a:endParaRPr lang="en-US" sz="2400" dirty="0">
              <a:solidFill>
                <a:schemeClr val="tx2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11" name="Rectángulo 13">
            <a:extLst>
              <a:ext uri="{FF2B5EF4-FFF2-40B4-BE49-F238E27FC236}">
                <a16:creationId xmlns:a16="http://schemas.microsoft.com/office/drawing/2014/main" id="{677A7672-74C7-4955-BC09-75FB4C084D0E}"/>
              </a:ext>
            </a:extLst>
          </p:cNvPr>
          <p:cNvSpPr/>
          <p:nvPr/>
        </p:nvSpPr>
        <p:spPr>
          <a:xfrm>
            <a:off x="5891519" y="2393411"/>
            <a:ext cx="4249737" cy="2338039"/>
          </a:xfrm>
          <a:prstGeom prst="roundRect">
            <a:avLst/>
          </a:prstGeom>
          <a:solidFill>
            <a:srgbClr val="E6E6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CA895EF-DCD5-4F83-B7DC-CFFB0C92C832}"/>
              </a:ext>
            </a:extLst>
          </p:cNvPr>
          <p:cNvSpPr/>
          <p:nvPr/>
        </p:nvSpPr>
        <p:spPr>
          <a:xfrm>
            <a:off x="1499353" y="2393411"/>
            <a:ext cx="4248150" cy="2338039"/>
          </a:xfrm>
          <a:prstGeom prst="roundRect">
            <a:avLst/>
          </a:prstGeom>
          <a:solidFill>
            <a:srgbClr val="E6E6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266FDB1D-3FEC-471D-8280-3B6243076486}"/>
              </a:ext>
            </a:extLst>
          </p:cNvPr>
          <p:cNvSpPr txBox="1">
            <a:spLocks/>
          </p:cNvSpPr>
          <p:nvPr/>
        </p:nvSpPr>
        <p:spPr>
          <a:xfrm>
            <a:off x="6043176" y="2618617"/>
            <a:ext cx="3970337" cy="2088232"/>
          </a:xfrm>
          <a:prstGeom prst="rect">
            <a:avLst/>
          </a:prstGeom>
        </p:spPr>
        <p:txBody>
          <a:bodyPr/>
          <a:lstStyle/>
          <a:p>
            <a:r>
              <a:rPr lang="en-US" sz="2400" b="1" dirty="0">
                <a:solidFill>
                  <a:srgbClr val="C00000"/>
                </a:solidFill>
              </a:rPr>
              <a:t>Voice data</a:t>
            </a:r>
          </a:p>
          <a:p>
            <a:pPr algn="ctr"/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n-US" sz="2000" dirty="0"/>
              <a:t>Dictation</a:t>
            </a:r>
          </a:p>
          <a:p>
            <a:r>
              <a:rPr lang="en-US" sz="2000" dirty="0"/>
              <a:t>Voice-recordings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569425B8-96F0-44F8-8632-904E4982C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3534" y="2690626"/>
            <a:ext cx="701429" cy="742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1ADAC909-3DA3-4DC7-A5ED-F9BDEF9E1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29236" y="2556694"/>
            <a:ext cx="780480" cy="77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ijdelijke aanduiding voor tekst 9">
            <a:extLst>
              <a:ext uri="{FF2B5EF4-FFF2-40B4-BE49-F238E27FC236}">
                <a16:creationId xmlns:a16="http://schemas.microsoft.com/office/drawing/2014/main" id="{11187C08-04E0-4FF0-A532-7CED61D14352}"/>
              </a:ext>
            </a:extLst>
          </p:cNvPr>
          <p:cNvSpPr txBox="1">
            <a:spLocks/>
          </p:cNvSpPr>
          <p:nvPr/>
        </p:nvSpPr>
        <p:spPr>
          <a:xfrm>
            <a:off x="1774365" y="2556694"/>
            <a:ext cx="3970337" cy="2304256"/>
          </a:xfrm>
          <a:prstGeom prst="rect">
            <a:avLst/>
          </a:prstGeom>
        </p:spPr>
        <p:txBody>
          <a:bodyPr/>
          <a:lstStyle/>
          <a:p>
            <a:r>
              <a:rPr lang="en-US" sz="2400" b="1" dirty="0">
                <a:solidFill>
                  <a:srgbClr val="C00000"/>
                </a:solidFill>
              </a:rPr>
              <a:t>Visual data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n-US" dirty="0"/>
          </a:p>
          <a:p>
            <a:r>
              <a:rPr lang="en-US" sz="2000" dirty="0"/>
              <a:t>Photos taken in-the-moment</a:t>
            </a:r>
          </a:p>
          <a:p>
            <a:r>
              <a:rPr lang="en-US" sz="2000" dirty="0"/>
              <a:t>Images saved on the device</a:t>
            </a:r>
          </a:p>
          <a:p>
            <a:r>
              <a:rPr lang="en-US" sz="2000" dirty="0"/>
              <a:t>Screenshots</a:t>
            </a:r>
          </a:p>
        </p:txBody>
      </p:sp>
    </p:spTree>
    <p:extLst>
      <p:ext uri="{BB962C8B-B14F-4D97-AF65-F5344CB8AC3E}">
        <p14:creationId xmlns:p14="http://schemas.microsoft.com/office/powerpoint/2010/main" val="1918377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 studies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OUR RESEARCH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F4FFD-43F5-42D2-9B68-D71695396742}"/>
              </a:ext>
            </a:extLst>
          </p:cNvPr>
          <p:cNvSpPr/>
          <p:nvPr/>
        </p:nvSpPr>
        <p:spPr>
          <a:xfrm>
            <a:off x="1940974" y="3985828"/>
            <a:ext cx="8496300" cy="9207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Clr>
                <a:srgbClr val="009DD9"/>
              </a:buClr>
              <a:buSzPct val="60000"/>
              <a:defRPr/>
            </a:pPr>
            <a:r>
              <a:rPr lang="en-US" sz="2400" dirty="0">
                <a:solidFill>
                  <a:schemeClr val="tx2"/>
                </a:solidFill>
                <a:latin typeface="Calibri" pitchFamily="34" charset="0"/>
                <a:cs typeface="+mn-cs"/>
              </a:rPr>
              <a:t>    </a:t>
            </a:r>
            <a:endParaRPr lang="en-US" sz="800" dirty="0">
              <a:solidFill>
                <a:schemeClr val="tx2"/>
              </a:solidFill>
              <a:latin typeface="Calibri" pitchFamily="34" charset="0"/>
              <a:cs typeface="+mn-cs"/>
            </a:endParaRPr>
          </a:p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Clr>
                <a:srgbClr val="009DD9"/>
              </a:buClr>
              <a:buSzPct val="60000"/>
              <a:defRPr/>
            </a:pPr>
            <a:endParaRPr lang="en-US" sz="2400" dirty="0">
              <a:solidFill>
                <a:schemeClr val="tx2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2" name="Rectángulo 13">
            <a:extLst>
              <a:ext uri="{FF2B5EF4-FFF2-40B4-BE49-F238E27FC236}">
                <a16:creationId xmlns:a16="http://schemas.microsoft.com/office/drawing/2014/main" id="{F2D7B445-430E-4A4F-87A5-FA76B952396B}"/>
              </a:ext>
            </a:extLst>
          </p:cNvPr>
          <p:cNvSpPr/>
          <p:nvPr/>
        </p:nvSpPr>
        <p:spPr>
          <a:xfrm>
            <a:off x="6096000" y="1287177"/>
            <a:ext cx="3939702" cy="5133332"/>
          </a:xfrm>
          <a:prstGeom prst="roundRect">
            <a:avLst/>
          </a:prstGeom>
          <a:solidFill>
            <a:srgbClr val="E6E6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23" name="Tijdelijke aanduiding voor tekst 9">
            <a:extLst>
              <a:ext uri="{FF2B5EF4-FFF2-40B4-BE49-F238E27FC236}">
                <a16:creationId xmlns:a16="http://schemas.microsoft.com/office/drawing/2014/main" id="{DEAC34E9-5780-452F-BE37-1F5041B8EAEA}"/>
              </a:ext>
            </a:extLst>
          </p:cNvPr>
          <p:cNvSpPr txBox="1">
            <a:spLocks/>
          </p:cNvSpPr>
          <p:nvPr/>
        </p:nvSpPr>
        <p:spPr>
          <a:xfrm>
            <a:off x="6355028" y="1469453"/>
            <a:ext cx="3511685" cy="208823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Voice data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n-US" dirty="0"/>
          </a:p>
          <a:p>
            <a:pPr marL="285750"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1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Revilla, Couper, Bosch and Asensio, 2020</a:t>
            </a:r>
          </a:p>
          <a:p>
            <a:pPr marL="742950" lvl="1" defTabSz="914400">
              <a:spcBef>
                <a:spcPct val="20000"/>
              </a:spcBef>
              <a:defRPr/>
            </a:pPr>
            <a:r>
              <a:rPr lang="en-US" altLang="en-US" sz="1700" i="1" dirty="0"/>
              <a:t>Spain, survey experiment</a:t>
            </a:r>
            <a:endParaRPr kumimoji="0" lang="en-US" altLang="en-US" sz="170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en-US" sz="1700" b="1" dirty="0"/>
          </a:p>
          <a:p>
            <a:pPr marL="57150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7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Nonresponse</a:t>
            </a:r>
          </a:p>
          <a:p>
            <a:pPr marL="57150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700" dirty="0"/>
              <a:t>Technical problems</a:t>
            </a:r>
          </a:p>
          <a:p>
            <a:pPr marL="57150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7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 quality</a:t>
            </a:r>
          </a:p>
          <a:p>
            <a:pPr marL="57150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700" dirty="0"/>
              <a:t>Survey evaluation</a:t>
            </a:r>
            <a:endParaRPr kumimoji="0" lang="en-US" altLang="en-US" sz="17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en-US" b="1" dirty="0"/>
          </a:p>
          <a:p>
            <a:pPr marL="57150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Rectángulo 13">
            <a:extLst>
              <a:ext uri="{FF2B5EF4-FFF2-40B4-BE49-F238E27FC236}">
                <a16:creationId xmlns:a16="http://schemas.microsoft.com/office/drawing/2014/main" id="{D98290D3-5AD7-4184-B0F0-37176C345CD3}"/>
              </a:ext>
            </a:extLst>
          </p:cNvPr>
          <p:cNvSpPr/>
          <p:nvPr/>
        </p:nvSpPr>
        <p:spPr>
          <a:xfrm>
            <a:off x="1594323" y="1286526"/>
            <a:ext cx="3939702" cy="5133332"/>
          </a:xfrm>
          <a:prstGeom prst="roundRect">
            <a:avLst/>
          </a:prstGeom>
          <a:solidFill>
            <a:srgbClr val="E6E6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25" name="Tijdelijke aanduiding voor tekst 9">
            <a:extLst>
              <a:ext uri="{FF2B5EF4-FFF2-40B4-BE49-F238E27FC236}">
                <a16:creationId xmlns:a16="http://schemas.microsoft.com/office/drawing/2014/main" id="{EC877F34-E501-40E2-A428-577F93BCE175}"/>
              </a:ext>
            </a:extLst>
          </p:cNvPr>
          <p:cNvSpPr txBox="1">
            <a:spLocks/>
          </p:cNvSpPr>
          <p:nvPr/>
        </p:nvSpPr>
        <p:spPr>
          <a:xfrm>
            <a:off x="1594323" y="1468802"/>
            <a:ext cx="4050213" cy="208823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Visual data</a:t>
            </a:r>
          </a:p>
          <a:p>
            <a:endParaRPr lang="en-US" sz="1700" b="1" dirty="0">
              <a:solidFill>
                <a:schemeClr val="accent1"/>
              </a:solidFill>
            </a:endParaRPr>
          </a:p>
          <a:p>
            <a:endParaRPr lang="en-US" sz="1700" dirty="0"/>
          </a:p>
          <a:p>
            <a:r>
              <a:rPr lang="en-US" sz="1700" b="1" dirty="0"/>
              <a:t>Bosch, Revilla and </a:t>
            </a:r>
            <a:r>
              <a:rPr lang="en-US" sz="1700" b="1" dirty="0" err="1"/>
              <a:t>Paura</a:t>
            </a:r>
            <a:r>
              <a:rPr lang="en-US" sz="1700" b="1" dirty="0"/>
              <a:t>, 2019</a:t>
            </a:r>
          </a:p>
          <a:p>
            <a:pPr lvl="1"/>
            <a:r>
              <a:rPr lang="en-US" sz="1700" i="1" dirty="0"/>
              <a:t>Spain &amp; Mexico, non-experimental</a:t>
            </a:r>
          </a:p>
          <a:p>
            <a:endParaRPr lang="en-US" sz="17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Compliance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Costs</a:t>
            </a:r>
          </a:p>
          <a:p>
            <a:endParaRPr lang="en-US" sz="1700" dirty="0"/>
          </a:p>
          <a:p>
            <a:r>
              <a:rPr lang="en-US" sz="1700" b="1" dirty="0"/>
              <a:t>Bosch, Revilla, Qureshi and </a:t>
            </a:r>
            <a:r>
              <a:rPr lang="en-US" sz="1700" b="1" dirty="0" err="1"/>
              <a:t>Hohne</a:t>
            </a:r>
            <a:r>
              <a:rPr lang="en-US" sz="1700" b="1" dirty="0"/>
              <a:t>, 2021</a:t>
            </a:r>
          </a:p>
          <a:p>
            <a:pPr lvl="1"/>
            <a:r>
              <a:rPr lang="en-US" sz="1700" i="1" dirty="0"/>
              <a:t>Germany, survey experiment</a:t>
            </a:r>
          </a:p>
          <a:p>
            <a:endParaRPr lang="en-US" sz="17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Nonresponse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Completion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Survey evaluation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1433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1599C23-1FDC-460B-8492-FBCFA182F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DATA </a:t>
            </a:r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D0C381FE-3202-46B3-A6C3-87F357780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169" y="937047"/>
            <a:ext cx="5406189" cy="5406189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82B3196-0B5F-4025-BC1C-A1FE109E95D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6"/>
          <a:stretch/>
        </p:blipFill>
        <p:spPr>
          <a:xfrm>
            <a:off x="5811253" y="1660358"/>
            <a:ext cx="2298031" cy="40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548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8" y="1502467"/>
            <a:ext cx="6698172" cy="47616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Bosch, Revilla and </a:t>
            </a:r>
            <a:r>
              <a:rPr lang="en-GB" b="1" dirty="0" err="1"/>
              <a:t>Paura</a:t>
            </a:r>
            <a:r>
              <a:rPr lang="en-GB" b="1" dirty="0"/>
              <a:t> (2019)</a:t>
            </a:r>
          </a:p>
          <a:p>
            <a:pPr marL="0" indent="0">
              <a:buNone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US" sz="2000" dirty="0"/>
              <a:t>No experimental design</a:t>
            </a:r>
          </a:p>
          <a:p>
            <a:pPr marL="342900" indent="0"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000" dirty="0"/>
              <a:t>Asked respondents in Spain and Mexico at the very end of a survey to send 2 images: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AutoNum type="arabicParenR"/>
              <a:defRPr/>
            </a:pPr>
            <a:r>
              <a:rPr lang="en-US" sz="2000" dirty="0"/>
              <a:t>A picture of their surroundings taken in the moment </a:t>
            </a:r>
          </a:p>
          <a:p>
            <a:pPr marL="342900" indent="-342900">
              <a:buFont typeface="Arial" panose="020B0604020202020204" pitchFamily="34" charset="0"/>
              <a:buAutoNum type="arabicParenR"/>
              <a:defRPr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AutoNum type="arabicParenR"/>
              <a:defRPr/>
            </a:pPr>
            <a:r>
              <a:rPr lang="en-US" sz="2000" dirty="0"/>
              <a:t>An image of something that made them laugh already saved on their smartphone</a:t>
            </a:r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47E672-1FEA-4E10-97BC-8C4118B21F0F}"/>
              </a:ext>
            </a:extLst>
          </p:cNvPr>
          <p:cNvSpPr txBox="1"/>
          <p:nvPr/>
        </p:nvSpPr>
        <p:spPr>
          <a:xfrm>
            <a:off x="263543" y="6448369"/>
            <a:ext cx="1038284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Bosch, O. J., Revilla, M., &amp; </a:t>
            </a:r>
            <a:r>
              <a:rPr lang="en-GB" sz="900" dirty="0" err="1"/>
              <a:t>Paura</a:t>
            </a:r>
            <a:r>
              <a:rPr lang="en-GB" sz="900" dirty="0"/>
              <a:t>, E. (2019). </a:t>
            </a:r>
            <a:r>
              <a:rPr lang="en-GB" sz="900" b="1" dirty="0"/>
              <a:t>Answering mobile surveys with images: an exploration using a computer vision API.</a:t>
            </a:r>
            <a:r>
              <a:rPr lang="en-GB" sz="900" dirty="0"/>
              <a:t> </a:t>
            </a:r>
            <a:r>
              <a:rPr lang="en-GB" sz="900" i="1" dirty="0"/>
              <a:t>Social Science Computer Review</a:t>
            </a:r>
            <a:r>
              <a:rPr lang="en-GB" sz="900" dirty="0"/>
              <a:t>, </a:t>
            </a:r>
            <a:r>
              <a:rPr lang="en-GB" sz="900" i="1" dirty="0"/>
              <a:t>37</a:t>
            </a:r>
            <a:r>
              <a:rPr lang="en-GB" sz="900" dirty="0"/>
              <a:t>(5), 669-683.</a:t>
            </a:r>
            <a:endParaRPr lang="en-GB" sz="900" b="1" dirty="0"/>
          </a:p>
        </p:txBody>
      </p:sp>
      <p:pic>
        <p:nvPicPr>
          <p:cNvPr id="10" name="Imagen 7">
            <a:extLst>
              <a:ext uri="{FF2B5EF4-FFF2-40B4-BE49-F238E27FC236}">
                <a16:creationId xmlns:a16="http://schemas.microsoft.com/office/drawing/2014/main" id="{43314314-B2BE-4B86-A3A2-CFB75C7242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8" b="28602"/>
          <a:stretch/>
        </p:blipFill>
        <p:spPr>
          <a:xfrm>
            <a:off x="7413430" y="1339974"/>
            <a:ext cx="3326735" cy="461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33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Importance of (web) surveys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WHY DO WE NEED TO ENHANCE?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801994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8" y="1502467"/>
            <a:ext cx="6698172" cy="47616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Bosch, Revilla and </a:t>
            </a:r>
            <a:r>
              <a:rPr lang="en-GB" b="1" dirty="0" err="1"/>
              <a:t>Paura</a:t>
            </a:r>
            <a:r>
              <a:rPr lang="en-GB" b="1" dirty="0"/>
              <a:t> (2019)</a:t>
            </a:r>
          </a:p>
          <a:p>
            <a:pPr marL="0" indent="0">
              <a:buNone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US" sz="2000" dirty="0"/>
              <a:t>No experimental design</a:t>
            </a:r>
          </a:p>
          <a:p>
            <a:pPr marL="342900" indent="0"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000" dirty="0"/>
              <a:t>Asked respondents in Spain and Mexico at the very end of a survey to send 2 images: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AutoNum type="arabicParenR"/>
              <a:defRPr/>
            </a:pPr>
            <a:r>
              <a:rPr lang="en-US" sz="2000" dirty="0"/>
              <a:t>A picture of their surroundings taken in the moment </a:t>
            </a:r>
          </a:p>
          <a:p>
            <a:pPr marL="342900" indent="-342900">
              <a:buFont typeface="Arial" panose="020B0604020202020204" pitchFamily="34" charset="0"/>
              <a:buAutoNum type="arabicParenR"/>
              <a:defRPr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AutoNum type="arabicParenR"/>
              <a:defRPr/>
            </a:pPr>
            <a:r>
              <a:rPr lang="en-US" sz="2000" dirty="0"/>
              <a:t>An image of something that made them laugh already saved on their smartphone</a:t>
            </a:r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47E672-1FEA-4E10-97BC-8C4118B21F0F}"/>
              </a:ext>
            </a:extLst>
          </p:cNvPr>
          <p:cNvSpPr txBox="1"/>
          <p:nvPr/>
        </p:nvSpPr>
        <p:spPr>
          <a:xfrm>
            <a:off x="263543" y="6448369"/>
            <a:ext cx="1038284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Bosch, O. J., Revilla, M., &amp; </a:t>
            </a:r>
            <a:r>
              <a:rPr lang="en-GB" sz="900" dirty="0" err="1"/>
              <a:t>Paura</a:t>
            </a:r>
            <a:r>
              <a:rPr lang="en-GB" sz="900" dirty="0"/>
              <a:t>, E. (2019). </a:t>
            </a:r>
            <a:r>
              <a:rPr lang="en-GB" sz="900" b="1" dirty="0"/>
              <a:t>Answering mobile surveys with images: an exploration using a computer vision API.</a:t>
            </a:r>
            <a:r>
              <a:rPr lang="en-GB" sz="900" dirty="0"/>
              <a:t> </a:t>
            </a:r>
            <a:r>
              <a:rPr lang="en-GB" sz="900" i="1" dirty="0"/>
              <a:t>Social Science Computer Review</a:t>
            </a:r>
            <a:r>
              <a:rPr lang="en-GB" sz="900" dirty="0"/>
              <a:t>, </a:t>
            </a:r>
            <a:r>
              <a:rPr lang="en-GB" sz="900" i="1" dirty="0"/>
              <a:t>37</a:t>
            </a:r>
            <a:r>
              <a:rPr lang="en-GB" sz="900" dirty="0"/>
              <a:t>(5), 669-683.</a:t>
            </a:r>
            <a:endParaRPr lang="en-GB" sz="900" b="1" dirty="0"/>
          </a:p>
        </p:txBody>
      </p:sp>
      <p:pic>
        <p:nvPicPr>
          <p:cNvPr id="10" name="Imagen 7">
            <a:extLst>
              <a:ext uri="{FF2B5EF4-FFF2-40B4-BE49-F238E27FC236}">
                <a16:creationId xmlns:a16="http://schemas.microsoft.com/office/drawing/2014/main" id="{43314314-B2BE-4B86-A3A2-CFB75C7242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8" b="28602"/>
          <a:stretch/>
        </p:blipFill>
        <p:spPr>
          <a:xfrm>
            <a:off x="7413430" y="1339974"/>
            <a:ext cx="3326735" cy="4611684"/>
          </a:xfrm>
          <a:prstGeom prst="rect">
            <a:avLst/>
          </a:prstGeom>
        </p:spPr>
      </p:pic>
      <p:sp>
        <p:nvSpPr>
          <p:cNvPr id="9" name="Rectángulo 3">
            <a:extLst>
              <a:ext uri="{FF2B5EF4-FFF2-40B4-BE49-F238E27FC236}">
                <a16:creationId xmlns:a16="http://schemas.microsoft.com/office/drawing/2014/main" id="{C586FAEE-6EBB-4B5E-86F2-FC70EB2BD3A9}"/>
              </a:ext>
            </a:extLst>
          </p:cNvPr>
          <p:cNvSpPr/>
          <p:nvPr/>
        </p:nvSpPr>
        <p:spPr>
          <a:xfrm>
            <a:off x="2969766" y="3555749"/>
            <a:ext cx="6252468" cy="1054351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Is it feasible to ask participants to answer open-ended questions with images?</a:t>
            </a:r>
          </a:p>
          <a:p>
            <a:pPr>
              <a:lnSpc>
                <a:spcPts val="1600"/>
              </a:lnSpc>
              <a:defRPr/>
            </a:pPr>
            <a:endParaRPr lang="en-GB" sz="1300" kern="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53859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1502467"/>
            <a:ext cx="11126385" cy="47616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Bosch, Revilla and </a:t>
            </a:r>
            <a:r>
              <a:rPr lang="en-GB" b="1" dirty="0" err="1"/>
              <a:t>Paura</a:t>
            </a:r>
            <a:r>
              <a:rPr lang="en-GB" b="1" dirty="0"/>
              <a:t> (2019)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47E672-1FEA-4E10-97BC-8C4118B21F0F}"/>
              </a:ext>
            </a:extLst>
          </p:cNvPr>
          <p:cNvSpPr txBox="1"/>
          <p:nvPr/>
        </p:nvSpPr>
        <p:spPr>
          <a:xfrm>
            <a:off x="334964" y="6467130"/>
            <a:ext cx="1095815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Bosch, O. J., Revilla, M., &amp; </a:t>
            </a:r>
            <a:r>
              <a:rPr lang="en-GB" sz="900" dirty="0" err="1"/>
              <a:t>Paura</a:t>
            </a:r>
            <a:r>
              <a:rPr lang="en-GB" sz="900" dirty="0"/>
              <a:t>, E. (2019). </a:t>
            </a:r>
            <a:r>
              <a:rPr lang="en-GB" sz="900" b="1" dirty="0"/>
              <a:t>Answering mobile surveys with images: an exploration using a computer vision API.</a:t>
            </a:r>
            <a:r>
              <a:rPr lang="en-GB" sz="900" dirty="0"/>
              <a:t> </a:t>
            </a:r>
            <a:r>
              <a:rPr lang="en-GB" sz="900" i="1" dirty="0"/>
              <a:t>Social Science Computer Review</a:t>
            </a:r>
            <a:r>
              <a:rPr lang="en-GB" sz="900" dirty="0"/>
              <a:t>, </a:t>
            </a:r>
            <a:r>
              <a:rPr lang="en-GB" sz="900" i="1" dirty="0"/>
              <a:t>37</a:t>
            </a:r>
            <a:r>
              <a:rPr lang="en-GB" sz="900" dirty="0"/>
              <a:t>(5), 669-683.</a:t>
            </a:r>
            <a:endParaRPr lang="en-GB" sz="900" b="1" dirty="0"/>
          </a:p>
        </p:txBody>
      </p:sp>
      <p:graphicFrame>
        <p:nvGraphicFramePr>
          <p:cNvPr id="9" name="Gráfico 7">
            <a:extLst>
              <a:ext uri="{FF2B5EF4-FFF2-40B4-BE49-F238E27FC236}">
                <a16:creationId xmlns:a16="http://schemas.microsoft.com/office/drawing/2014/main" id="{77AFAE5D-2804-49A1-851F-C8AB6C7F26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2774428"/>
              </p:ext>
            </p:extLst>
          </p:nvPr>
        </p:nvGraphicFramePr>
        <p:xfrm>
          <a:off x="1648516" y="2647301"/>
          <a:ext cx="9104517" cy="3369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CEA99B72-DC13-49A8-9E91-0DBE0EA0D952}"/>
              </a:ext>
            </a:extLst>
          </p:cNvPr>
          <p:cNvSpPr txBox="1">
            <a:spLocks/>
          </p:cNvSpPr>
          <p:nvPr/>
        </p:nvSpPr>
        <p:spPr>
          <a:xfrm>
            <a:off x="2058963" y="5985065"/>
            <a:ext cx="4050450" cy="21669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25" i="1" dirty="0">
                <a:solidFill>
                  <a:schemeClr val="tx1"/>
                </a:solidFill>
              </a:rPr>
              <a:t>Note:* indicates significant differences between tasks at p&lt;.05</a:t>
            </a:r>
            <a:endParaRPr lang="en-US" sz="825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860D19-BAEF-41BF-BCD0-5324A9170900}"/>
              </a:ext>
            </a:extLst>
          </p:cNvPr>
          <p:cNvSpPr txBox="1"/>
          <p:nvPr/>
        </p:nvSpPr>
        <p:spPr>
          <a:xfrm>
            <a:off x="1648516" y="2121116"/>
            <a:ext cx="9029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Percentage of Respondents Answering in Line, Answering not in Line, Not Understanding How to Do It, and Skipping</a:t>
            </a:r>
          </a:p>
        </p:txBody>
      </p:sp>
    </p:spTree>
    <p:extLst>
      <p:ext uri="{BB962C8B-B14F-4D97-AF65-F5344CB8AC3E}">
        <p14:creationId xmlns:p14="http://schemas.microsoft.com/office/powerpoint/2010/main" val="29789328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1502467"/>
            <a:ext cx="11126385" cy="47616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Bosch, Revilla and </a:t>
            </a:r>
            <a:r>
              <a:rPr lang="en-GB" b="1" dirty="0" err="1"/>
              <a:t>Paura</a:t>
            </a:r>
            <a:r>
              <a:rPr lang="en-GB" b="1" dirty="0"/>
              <a:t> (2019)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47E672-1FEA-4E10-97BC-8C4118B21F0F}"/>
              </a:ext>
            </a:extLst>
          </p:cNvPr>
          <p:cNvSpPr txBox="1"/>
          <p:nvPr/>
        </p:nvSpPr>
        <p:spPr>
          <a:xfrm>
            <a:off x="334964" y="6467130"/>
            <a:ext cx="1095815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Bosch, O. J., Revilla, M., &amp; </a:t>
            </a:r>
            <a:r>
              <a:rPr lang="en-GB" sz="900" dirty="0" err="1"/>
              <a:t>Paura</a:t>
            </a:r>
            <a:r>
              <a:rPr lang="en-GB" sz="900" dirty="0"/>
              <a:t>, E. (2019). </a:t>
            </a:r>
            <a:r>
              <a:rPr lang="en-GB" sz="900" b="1" dirty="0"/>
              <a:t>Answering mobile surveys with images: an exploration using a computer vision API.</a:t>
            </a:r>
            <a:r>
              <a:rPr lang="en-GB" sz="900" dirty="0"/>
              <a:t> </a:t>
            </a:r>
            <a:r>
              <a:rPr lang="en-GB" sz="900" i="1" dirty="0"/>
              <a:t>Social Science Computer Review</a:t>
            </a:r>
            <a:r>
              <a:rPr lang="en-GB" sz="900" dirty="0"/>
              <a:t>, </a:t>
            </a:r>
            <a:r>
              <a:rPr lang="en-GB" sz="900" i="1" dirty="0"/>
              <a:t>37</a:t>
            </a:r>
            <a:r>
              <a:rPr lang="en-GB" sz="900" dirty="0"/>
              <a:t>(5), 669-683.</a:t>
            </a:r>
            <a:endParaRPr lang="en-GB" sz="900" b="1" dirty="0"/>
          </a:p>
        </p:txBody>
      </p:sp>
      <p:graphicFrame>
        <p:nvGraphicFramePr>
          <p:cNvPr id="9" name="Gráfico 7">
            <a:extLst>
              <a:ext uri="{FF2B5EF4-FFF2-40B4-BE49-F238E27FC236}">
                <a16:creationId xmlns:a16="http://schemas.microsoft.com/office/drawing/2014/main" id="{77AFAE5D-2804-49A1-851F-C8AB6C7F26D1}"/>
              </a:ext>
            </a:extLst>
          </p:cNvPr>
          <p:cNvGraphicFramePr/>
          <p:nvPr/>
        </p:nvGraphicFramePr>
        <p:xfrm>
          <a:off x="1648516" y="2647301"/>
          <a:ext cx="9104517" cy="3369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CEA99B72-DC13-49A8-9E91-0DBE0EA0D952}"/>
              </a:ext>
            </a:extLst>
          </p:cNvPr>
          <p:cNvSpPr txBox="1">
            <a:spLocks/>
          </p:cNvSpPr>
          <p:nvPr/>
        </p:nvSpPr>
        <p:spPr>
          <a:xfrm>
            <a:off x="2058963" y="5985065"/>
            <a:ext cx="4050450" cy="21669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25" i="1" dirty="0">
                <a:solidFill>
                  <a:schemeClr val="tx1"/>
                </a:solidFill>
              </a:rPr>
              <a:t>Note:* indicates significant differences between tasks at p&lt;.05</a:t>
            </a:r>
            <a:endParaRPr lang="en-US" sz="825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860D19-BAEF-41BF-BCD0-5324A9170900}"/>
              </a:ext>
            </a:extLst>
          </p:cNvPr>
          <p:cNvSpPr txBox="1"/>
          <p:nvPr/>
        </p:nvSpPr>
        <p:spPr>
          <a:xfrm>
            <a:off x="1648516" y="2121116"/>
            <a:ext cx="9029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Percentage of Respondents Answering in Line, Answering not in Line, Not Understanding How to Do It, and Skipping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0B5DFD-BC2D-4D9E-9476-F755E52A36D4}"/>
              </a:ext>
            </a:extLst>
          </p:cNvPr>
          <p:cNvSpPr/>
          <p:nvPr/>
        </p:nvSpPr>
        <p:spPr>
          <a:xfrm>
            <a:off x="2058962" y="2970466"/>
            <a:ext cx="455637" cy="174656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2BD8EA-CC82-4DEB-AC49-7818FB54971F}"/>
              </a:ext>
            </a:extLst>
          </p:cNvPr>
          <p:cNvSpPr/>
          <p:nvPr/>
        </p:nvSpPr>
        <p:spPr>
          <a:xfrm>
            <a:off x="4259237" y="2921819"/>
            <a:ext cx="455637" cy="174656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843CF0-EA45-4DB8-AC41-D45A82C416FE}"/>
              </a:ext>
            </a:extLst>
          </p:cNvPr>
          <p:cNvSpPr/>
          <p:nvPr/>
        </p:nvSpPr>
        <p:spPr>
          <a:xfrm>
            <a:off x="6459512" y="2921819"/>
            <a:ext cx="455637" cy="174656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7EAE65-7A16-4B15-BE61-B09D437C21D8}"/>
              </a:ext>
            </a:extLst>
          </p:cNvPr>
          <p:cNvSpPr/>
          <p:nvPr/>
        </p:nvSpPr>
        <p:spPr>
          <a:xfrm>
            <a:off x="8659787" y="2767447"/>
            <a:ext cx="455637" cy="190094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977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1502467"/>
            <a:ext cx="11126385" cy="47616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Bosch, Revilla and </a:t>
            </a:r>
            <a:r>
              <a:rPr lang="en-GB" b="1" dirty="0" err="1"/>
              <a:t>Paura</a:t>
            </a:r>
            <a:r>
              <a:rPr lang="en-GB" b="1" dirty="0"/>
              <a:t> (2019)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47E672-1FEA-4E10-97BC-8C4118B21F0F}"/>
              </a:ext>
            </a:extLst>
          </p:cNvPr>
          <p:cNvSpPr txBox="1"/>
          <p:nvPr/>
        </p:nvSpPr>
        <p:spPr>
          <a:xfrm>
            <a:off x="334964" y="6467130"/>
            <a:ext cx="1095815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Bosch, O. J., Revilla, M., &amp; </a:t>
            </a:r>
            <a:r>
              <a:rPr lang="en-GB" sz="900" dirty="0" err="1"/>
              <a:t>Paura</a:t>
            </a:r>
            <a:r>
              <a:rPr lang="en-GB" sz="900" dirty="0"/>
              <a:t>, E. (2019). </a:t>
            </a:r>
            <a:r>
              <a:rPr lang="en-GB" sz="900" b="1" dirty="0"/>
              <a:t>Answering mobile surveys with images: an exploration using a computer vision API.</a:t>
            </a:r>
            <a:r>
              <a:rPr lang="en-GB" sz="900" dirty="0"/>
              <a:t> </a:t>
            </a:r>
            <a:r>
              <a:rPr lang="en-GB" sz="900" i="1" dirty="0"/>
              <a:t>Social Science Computer Review</a:t>
            </a:r>
            <a:r>
              <a:rPr lang="en-GB" sz="900" dirty="0"/>
              <a:t>, </a:t>
            </a:r>
            <a:r>
              <a:rPr lang="en-GB" sz="900" i="1" dirty="0"/>
              <a:t>37</a:t>
            </a:r>
            <a:r>
              <a:rPr lang="en-GB" sz="900" dirty="0"/>
              <a:t>(5), 669-683.</a:t>
            </a:r>
            <a:endParaRPr lang="en-GB" sz="900" b="1" dirty="0"/>
          </a:p>
        </p:txBody>
      </p:sp>
      <p:graphicFrame>
        <p:nvGraphicFramePr>
          <p:cNvPr id="9" name="Gráfico 7">
            <a:extLst>
              <a:ext uri="{FF2B5EF4-FFF2-40B4-BE49-F238E27FC236}">
                <a16:creationId xmlns:a16="http://schemas.microsoft.com/office/drawing/2014/main" id="{77AFAE5D-2804-49A1-851F-C8AB6C7F26D1}"/>
              </a:ext>
            </a:extLst>
          </p:cNvPr>
          <p:cNvGraphicFramePr/>
          <p:nvPr/>
        </p:nvGraphicFramePr>
        <p:xfrm>
          <a:off x="1648516" y="2647301"/>
          <a:ext cx="9104517" cy="3369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CEA99B72-DC13-49A8-9E91-0DBE0EA0D952}"/>
              </a:ext>
            </a:extLst>
          </p:cNvPr>
          <p:cNvSpPr txBox="1">
            <a:spLocks/>
          </p:cNvSpPr>
          <p:nvPr/>
        </p:nvSpPr>
        <p:spPr>
          <a:xfrm>
            <a:off x="2058963" y="5985065"/>
            <a:ext cx="4050450" cy="21669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25" i="1" dirty="0">
                <a:solidFill>
                  <a:schemeClr val="tx1"/>
                </a:solidFill>
              </a:rPr>
              <a:t>Note:* indicates significant differences between tasks at p&lt;.05</a:t>
            </a:r>
            <a:endParaRPr lang="en-US" sz="825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860D19-BAEF-41BF-BCD0-5324A9170900}"/>
              </a:ext>
            </a:extLst>
          </p:cNvPr>
          <p:cNvSpPr txBox="1"/>
          <p:nvPr/>
        </p:nvSpPr>
        <p:spPr>
          <a:xfrm>
            <a:off x="1648516" y="2121116"/>
            <a:ext cx="9029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Percentage of Respondents Answering in Line, Answering not in Line, Not Understanding How to Do It, and Skipping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0B5DFD-BC2D-4D9E-9476-F755E52A36D4}"/>
              </a:ext>
            </a:extLst>
          </p:cNvPr>
          <p:cNvSpPr/>
          <p:nvPr/>
        </p:nvSpPr>
        <p:spPr>
          <a:xfrm>
            <a:off x="2887915" y="3505199"/>
            <a:ext cx="455637" cy="116318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CF668C-DE80-420E-811E-78206A7290EF}"/>
              </a:ext>
            </a:extLst>
          </p:cNvPr>
          <p:cNvSpPr/>
          <p:nvPr/>
        </p:nvSpPr>
        <p:spPr>
          <a:xfrm>
            <a:off x="5078041" y="3638550"/>
            <a:ext cx="455637" cy="103686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122AE1-15C8-49BD-90A5-8A0C894F23EA}"/>
              </a:ext>
            </a:extLst>
          </p:cNvPr>
          <p:cNvSpPr/>
          <p:nvPr/>
        </p:nvSpPr>
        <p:spPr>
          <a:xfrm>
            <a:off x="7279217" y="3512230"/>
            <a:ext cx="455637" cy="116318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63A724-6DC6-4269-83A7-9DA10FC6ABF7}"/>
              </a:ext>
            </a:extLst>
          </p:cNvPr>
          <p:cNvSpPr/>
          <p:nvPr/>
        </p:nvSpPr>
        <p:spPr>
          <a:xfrm>
            <a:off x="9478591" y="3638550"/>
            <a:ext cx="455637" cy="103686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9336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1502467"/>
            <a:ext cx="11126385" cy="47616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Bosch, Revilla and </a:t>
            </a:r>
            <a:r>
              <a:rPr lang="en-GB" b="1" dirty="0" err="1"/>
              <a:t>Paura</a:t>
            </a:r>
            <a:r>
              <a:rPr lang="en-GB" b="1" dirty="0"/>
              <a:t> (2019)</a:t>
            </a:r>
          </a:p>
          <a:p>
            <a:pPr marL="0" indent="0">
              <a:buNone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/>
              <a:t>How to code all these images to extract workable information?                        Computer vision 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40FC7A8-298B-4372-AE02-BF60305632C9}"/>
              </a:ext>
            </a:extLst>
          </p:cNvPr>
          <p:cNvSpPr/>
          <p:nvPr/>
        </p:nvSpPr>
        <p:spPr>
          <a:xfrm>
            <a:off x="7890990" y="2286805"/>
            <a:ext cx="1025236" cy="4064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634011-3214-4398-B33D-A237553CA177}"/>
              </a:ext>
            </a:extLst>
          </p:cNvPr>
          <p:cNvSpPr txBox="1"/>
          <p:nvPr/>
        </p:nvSpPr>
        <p:spPr>
          <a:xfrm>
            <a:off x="334964" y="6467130"/>
            <a:ext cx="1095815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Bosch, O. J., Revilla, M., &amp; </a:t>
            </a:r>
            <a:r>
              <a:rPr lang="en-GB" sz="900" dirty="0" err="1"/>
              <a:t>Paura</a:t>
            </a:r>
            <a:r>
              <a:rPr lang="en-GB" sz="900" dirty="0"/>
              <a:t>, E. (2019). </a:t>
            </a:r>
            <a:r>
              <a:rPr lang="en-GB" sz="900" b="1" dirty="0"/>
              <a:t>Answering mobile surveys with images: an exploration using a computer vision API.</a:t>
            </a:r>
            <a:r>
              <a:rPr lang="en-GB" sz="900" dirty="0"/>
              <a:t> </a:t>
            </a:r>
            <a:r>
              <a:rPr lang="en-GB" sz="900" i="1" dirty="0"/>
              <a:t>Social Science Computer Review</a:t>
            </a:r>
            <a:r>
              <a:rPr lang="en-GB" sz="900" dirty="0"/>
              <a:t>, </a:t>
            </a:r>
            <a:r>
              <a:rPr lang="en-GB" sz="900" i="1" dirty="0"/>
              <a:t>37</a:t>
            </a:r>
            <a:r>
              <a:rPr lang="en-GB" sz="900" dirty="0"/>
              <a:t>(5), 669-683.</a:t>
            </a:r>
            <a:endParaRPr lang="en-GB" sz="900" b="1" dirty="0"/>
          </a:p>
        </p:txBody>
      </p:sp>
    </p:spTree>
    <p:extLst>
      <p:ext uri="{BB962C8B-B14F-4D97-AF65-F5344CB8AC3E}">
        <p14:creationId xmlns:p14="http://schemas.microsoft.com/office/powerpoint/2010/main" val="10803868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1502467"/>
            <a:ext cx="11126385" cy="47616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Bosch, Revilla and </a:t>
            </a:r>
            <a:r>
              <a:rPr lang="en-GB" b="1" dirty="0" err="1"/>
              <a:t>Paura</a:t>
            </a:r>
            <a:r>
              <a:rPr lang="en-GB" b="1" dirty="0"/>
              <a:t> (2019)</a:t>
            </a:r>
          </a:p>
          <a:p>
            <a:pPr marL="0" indent="0">
              <a:buNone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/>
              <a:t>How to code all these images to extract workable information?                        Computer vision 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/>
              <a:t>We assessed the adequacy of using a computer vision API (Google Vision)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40FC7A8-298B-4372-AE02-BF60305632C9}"/>
              </a:ext>
            </a:extLst>
          </p:cNvPr>
          <p:cNvSpPr/>
          <p:nvPr/>
        </p:nvSpPr>
        <p:spPr>
          <a:xfrm>
            <a:off x="7890990" y="2286805"/>
            <a:ext cx="1025236" cy="4064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022ACB-1C44-45A3-B2B7-63006C43551F}"/>
              </a:ext>
            </a:extLst>
          </p:cNvPr>
          <p:cNvSpPr txBox="1"/>
          <p:nvPr/>
        </p:nvSpPr>
        <p:spPr>
          <a:xfrm>
            <a:off x="334964" y="6467130"/>
            <a:ext cx="1095815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Bosch, O. J., Revilla, M., &amp; </a:t>
            </a:r>
            <a:r>
              <a:rPr lang="en-GB" sz="900" dirty="0" err="1"/>
              <a:t>Paura</a:t>
            </a:r>
            <a:r>
              <a:rPr lang="en-GB" sz="900" dirty="0"/>
              <a:t>, E. (2019). </a:t>
            </a:r>
            <a:r>
              <a:rPr lang="en-GB" sz="900" b="1" dirty="0"/>
              <a:t>Answering mobile surveys with images: an exploration using a computer vision API.</a:t>
            </a:r>
            <a:r>
              <a:rPr lang="en-GB" sz="900" dirty="0"/>
              <a:t> </a:t>
            </a:r>
            <a:r>
              <a:rPr lang="en-GB" sz="900" i="1" dirty="0"/>
              <a:t>Social Science Computer Review</a:t>
            </a:r>
            <a:r>
              <a:rPr lang="en-GB" sz="900" dirty="0"/>
              <a:t>, </a:t>
            </a:r>
            <a:r>
              <a:rPr lang="en-GB" sz="900" i="1" dirty="0"/>
              <a:t>37</a:t>
            </a:r>
            <a:r>
              <a:rPr lang="en-GB" sz="900" dirty="0"/>
              <a:t>(5), 669-683.</a:t>
            </a:r>
            <a:endParaRPr lang="en-GB" sz="900" b="1" dirty="0"/>
          </a:p>
        </p:txBody>
      </p:sp>
    </p:spTree>
    <p:extLst>
      <p:ext uri="{BB962C8B-B14F-4D97-AF65-F5344CB8AC3E}">
        <p14:creationId xmlns:p14="http://schemas.microsoft.com/office/powerpoint/2010/main" val="12241202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1502467"/>
            <a:ext cx="11126385" cy="47616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Bosch, Revilla and </a:t>
            </a:r>
            <a:r>
              <a:rPr lang="en-GB" b="1" dirty="0" err="1"/>
              <a:t>Paura</a:t>
            </a:r>
            <a:r>
              <a:rPr lang="en-GB" b="1" dirty="0"/>
              <a:t> (2019)</a:t>
            </a:r>
          </a:p>
          <a:p>
            <a:pPr marL="0" indent="0">
              <a:buNone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/>
              <a:t>How to code all these images to extract workable information?                        Computer vision 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/>
              <a:t>We assessed the adequacy of using a computer vision API (Google Vision)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Cost x 1,818 images = Human: </a:t>
            </a:r>
            <a:r>
              <a:rPr lang="en-GB" b="1" dirty="0">
                <a:solidFill>
                  <a:srgbClr val="C00000"/>
                </a:solidFill>
              </a:rPr>
              <a:t>553€</a:t>
            </a:r>
            <a:r>
              <a:rPr lang="en-GB" dirty="0"/>
              <a:t> / Google Vision: </a:t>
            </a:r>
            <a:r>
              <a:rPr lang="en-GB" b="1" dirty="0">
                <a:solidFill>
                  <a:srgbClr val="C00000"/>
                </a:solidFill>
              </a:rPr>
              <a:t>2.50€</a:t>
            </a:r>
          </a:p>
          <a:p>
            <a:pPr>
              <a:defRPr/>
            </a:pPr>
            <a:r>
              <a:rPr lang="en-GB" dirty="0"/>
              <a:t>Time x 1,818 = Human: </a:t>
            </a:r>
            <a:r>
              <a:rPr lang="en-GB" b="1" dirty="0">
                <a:solidFill>
                  <a:srgbClr val="C00000"/>
                </a:solidFill>
              </a:rPr>
              <a:t>35 hours </a:t>
            </a:r>
            <a:r>
              <a:rPr lang="en-GB" dirty="0"/>
              <a:t>/ Google Vision: </a:t>
            </a:r>
            <a:r>
              <a:rPr lang="en-GB" b="1" dirty="0">
                <a:solidFill>
                  <a:srgbClr val="C00000"/>
                </a:solidFill>
              </a:rPr>
              <a:t>&lt;5 minutes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40FC7A8-298B-4372-AE02-BF60305632C9}"/>
              </a:ext>
            </a:extLst>
          </p:cNvPr>
          <p:cNvSpPr/>
          <p:nvPr/>
        </p:nvSpPr>
        <p:spPr>
          <a:xfrm>
            <a:off x="7890990" y="2286805"/>
            <a:ext cx="1025236" cy="4064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00C520-AB21-42EB-9496-D7E5634ACFD7}"/>
              </a:ext>
            </a:extLst>
          </p:cNvPr>
          <p:cNvSpPr txBox="1"/>
          <p:nvPr/>
        </p:nvSpPr>
        <p:spPr>
          <a:xfrm>
            <a:off x="334964" y="6467130"/>
            <a:ext cx="1095815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Bosch, O. J., Revilla, M., &amp; </a:t>
            </a:r>
            <a:r>
              <a:rPr lang="en-GB" sz="900" dirty="0" err="1"/>
              <a:t>Paura</a:t>
            </a:r>
            <a:r>
              <a:rPr lang="en-GB" sz="900" dirty="0"/>
              <a:t>, E. (2019). </a:t>
            </a:r>
            <a:r>
              <a:rPr lang="en-GB" sz="900" b="1" dirty="0"/>
              <a:t>Answering mobile surveys with images: an exploration using a computer vision API.</a:t>
            </a:r>
            <a:r>
              <a:rPr lang="en-GB" sz="900" dirty="0"/>
              <a:t> </a:t>
            </a:r>
            <a:r>
              <a:rPr lang="en-GB" sz="900" i="1" dirty="0"/>
              <a:t>Social Science Computer Review</a:t>
            </a:r>
            <a:r>
              <a:rPr lang="en-GB" sz="900" dirty="0"/>
              <a:t>, </a:t>
            </a:r>
            <a:r>
              <a:rPr lang="en-GB" sz="900" i="1" dirty="0"/>
              <a:t>37</a:t>
            </a:r>
            <a:r>
              <a:rPr lang="en-GB" sz="900" dirty="0"/>
              <a:t>(5), 669-683.</a:t>
            </a:r>
            <a:endParaRPr lang="en-GB" sz="900" b="1" dirty="0"/>
          </a:p>
        </p:txBody>
      </p:sp>
    </p:spTree>
    <p:extLst>
      <p:ext uri="{BB962C8B-B14F-4D97-AF65-F5344CB8AC3E}">
        <p14:creationId xmlns:p14="http://schemas.microsoft.com/office/powerpoint/2010/main" val="4056547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1502467"/>
            <a:ext cx="11126385" cy="47616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Bosch, Revilla and </a:t>
            </a:r>
            <a:r>
              <a:rPr lang="en-GB" b="1" dirty="0" err="1"/>
              <a:t>Paura</a:t>
            </a:r>
            <a:r>
              <a:rPr lang="en-GB" b="1" dirty="0"/>
              <a:t> (2019)</a:t>
            </a:r>
          </a:p>
          <a:p>
            <a:pPr marL="0" indent="0">
              <a:buNone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/>
              <a:t>How to code all these images to extract workable information?                        Computer vision 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/>
              <a:t>We assessed the adequacy of using a computer vision API (Google Vision)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Cost x 1,818 images = Human: </a:t>
            </a:r>
            <a:r>
              <a:rPr lang="en-GB" b="1" dirty="0">
                <a:solidFill>
                  <a:srgbClr val="C00000"/>
                </a:solidFill>
              </a:rPr>
              <a:t>553€</a:t>
            </a:r>
            <a:r>
              <a:rPr lang="en-GB" dirty="0"/>
              <a:t> / Google Vision: </a:t>
            </a:r>
            <a:r>
              <a:rPr lang="en-GB" b="1" dirty="0">
                <a:solidFill>
                  <a:srgbClr val="C00000"/>
                </a:solidFill>
              </a:rPr>
              <a:t>2.50€</a:t>
            </a:r>
          </a:p>
          <a:p>
            <a:pPr>
              <a:defRPr/>
            </a:pPr>
            <a:r>
              <a:rPr lang="en-GB" dirty="0"/>
              <a:t>Time x 1,818 = Human: </a:t>
            </a:r>
            <a:r>
              <a:rPr lang="en-GB" b="1" dirty="0">
                <a:solidFill>
                  <a:srgbClr val="C00000"/>
                </a:solidFill>
              </a:rPr>
              <a:t>35 hours </a:t>
            </a:r>
            <a:r>
              <a:rPr lang="en-GB" dirty="0"/>
              <a:t>/ Google Vision: </a:t>
            </a:r>
            <a:r>
              <a:rPr lang="en-GB" b="1" dirty="0">
                <a:solidFill>
                  <a:srgbClr val="C00000"/>
                </a:solidFill>
              </a:rPr>
              <a:t>&lt;5 minutes</a:t>
            </a:r>
          </a:p>
          <a:p>
            <a:pPr>
              <a:defRPr/>
            </a:pPr>
            <a:r>
              <a:rPr lang="en-GB" dirty="0"/>
              <a:t>Between </a:t>
            </a:r>
            <a:r>
              <a:rPr lang="en-GB" b="1" dirty="0">
                <a:solidFill>
                  <a:srgbClr val="C00000"/>
                </a:solidFill>
              </a:rPr>
              <a:t>52%</a:t>
            </a:r>
            <a:r>
              <a:rPr lang="en-GB" dirty="0"/>
              <a:t> and </a:t>
            </a:r>
            <a:r>
              <a:rPr lang="en-GB" b="1" dirty="0">
                <a:solidFill>
                  <a:srgbClr val="C00000"/>
                </a:solidFill>
              </a:rPr>
              <a:t>65% </a:t>
            </a:r>
            <a:r>
              <a:rPr lang="en-GB" dirty="0"/>
              <a:t>of the images similarly coded by the human coder and Google Vision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40FC7A8-298B-4372-AE02-BF60305632C9}"/>
              </a:ext>
            </a:extLst>
          </p:cNvPr>
          <p:cNvSpPr/>
          <p:nvPr/>
        </p:nvSpPr>
        <p:spPr>
          <a:xfrm>
            <a:off x="7890990" y="2286805"/>
            <a:ext cx="1025236" cy="4064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1F5986-2008-4976-B6D5-79F0CBBC7F1D}"/>
              </a:ext>
            </a:extLst>
          </p:cNvPr>
          <p:cNvSpPr txBox="1"/>
          <p:nvPr/>
        </p:nvSpPr>
        <p:spPr>
          <a:xfrm>
            <a:off x="334964" y="6467130"/>
            <a:ext cx="1095815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Bosch, O. J., Revilla, M., &amp; </a:t>
            </a:r>
            <a:r>
              <a:rPr lang="en-GB" sz="900" dirty="0" err="1"/>
              <a:t>Paura</a:t>
            </a:r>
            <a:r>
              <a:rPr lang="en-GB" sz="900" dirty="0"/>
              <a:t>, E. (2019). </a:t>
            </a:r>
            <a:r>
              <a:rPr lang="en-GB" sz="900" b="1" dirty="0"/>
              <a:t>Answering mobile surveys with images: an exploration using a computer vision API.</a:t>
            </a:r>
            <a:r>
              <a:rPr lang="en-GB" sz="900" dirty="0"/>
              <a:t> </a:t>
            </a:r>
            <a:r>
              <a:rPr lang="en-GB" sz="900" i="1" dirty="0"/>
              <a:t>Social Science Computer Review</a:t>
            </a:r>
            <a:r>
              <a:rPr lang="en-GB" sz="900" dirty="0"/>
              <a:t>, </a:t>
            </a:r>
            <a:r>
              <a:rPr lang="en-GB" sz="900" i="1" dirty="0"/>
              <a:t>37</a:t>
            </a:r>
            <a:r>
              <a:rPr lang="en-GB" sz="900" dirty="0"/>
              <a:t>(5), 669-683.</a:t>
            </a:r>
            <a:endParaRPr lang="en-GB" sz="900" b="1" dirty="0"/>
          </a:p>
        </p:txBody>
      </p:sp>
    </p:spTree>
    <p:extLst>
      <p:ext uri="{BB962C8B-B14F-4D97-AF65-F5344CB8AC3E}">
        <p14:creationId xmlns:p14="http://schemas.microsoft.com/office/powerpoint/2010/main" val="17409818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8" y="1502467"/>
            <a:ext cx="6698172" cy="47616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Bosch, Revilla, Qureshi and </a:t>
            </a:r>
            <a:r>
              <a:rPr lang="en-GB" b="1" dirty="0" err="1"/>
              <a:t>Hohne</a:t>
            </a:r>
            <a:r>
              <a:rPr lang="en-GB" b="1" dirty="0"/>
              <a:t> (2021)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C00000"/>
                </a:solidFill>
              </a:rPr>
              <a:t>Compare </a:t>
            </a:r>
          </a:p>
          <a:p>
            <a:pPr marL="342900" indent="-342900">
              <a:buFont typeface="Arial" panose="020B0604020202020204" pitchFamily="34" charset="0"/>
              <a:buAutoNum type="arabicParenR"/>
              <a:defRPr/>
            </a:pPr>
            <a:r>
              <a:rPr lang="en-US" sz="2000" dirty="0"/>
              <a:t>Asking to type an answer</a:t>
            </a:r>
          </a:p>
          <a:p>
            <a:pPr marL="342900" indent="-342900">
              <a:buFont typeface="Arial" panose="020B0604020202020204" pitchFamily="34" charset="0"/>
              <a:buAutoNum type="arabicParenR"/>
              <a:defRPr/>
            </a:pPr>
            <a:r>
              <a:rPr lang="en-US" sz="2000" dirty="0"/>
              <a:t>Asking to send an image</a:t>
            </a:r>
          </a:p>
          <a:p>
            <a:pPr marL="342900" indent="-342900">
              <a:buFont typeface="Arial" panose="020B0604020202020204" pitchFamily="34" charset="0"/>
              <a:buAutoNum type="arabicParenR"/>
              <a:defRPr/>
            </a:pPr>
            <a:r>
              <a:rPr lang="en-US" dirty="0"/>
              <a:t>Asking to send an image + motivational message</a:t>
            </a:r>
          </a:p>
          <a:p>
            <a:pPr marL="0" indent="0">
              <a:buNone/>
              <a:defRPr/>
            </a:pPr>
            <a:endParaRPr lang="en-US" sz="2000" dirty="0"/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82422C9-97B0-4BC9-BA71-50DCDD2ED37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365" y="4052489"/>
            <a:ext cx="8891270" cy="260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812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8" y="1502467"/>
            <a:ext cx="6698172" cy="47616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Bosch, Revilla, Qureshi and </a:t>
            </a:r>
            <a:r>
              <a:rPr lang="en-GB" b="1" dirty="0" err="1"/>
              <a:t>Hohne</a:t>
            </a:r>
            <a:r>
              <a:rPr lang="en-GB" b="1" dirty="0"/>
              <a:t> (2021)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C00000"/>
                </a:solidFill>
              </a:rPr>
              <a:t>Compare </a:t>
            </a:r>
          </a:p>
          <a:p>
            <a:pPr marL="342900" indent="-342900">
              <a:buFont typeface="Arial" panose="020B0604020202020204" pitchFamily="34" charset="0"/>
              <a:buAutoNum type="arabicParenR"/>
              <a:defRPr/>
            </a:pPr>
            <a:r>
              <a:rPr lang="en-US" sz="2000" dirty="0"/>
              <a:t>Asking to type an answer</a:t>
            </a:r>
          </a:p>
          <a:p>
            <a:pPr marL="342900" indent="-342900">
              <a:buFont typeface="Arial" panose="020B0604020202020204" pitchFamily="34" charset="0"/>
              <a:buAutoNum type="arabicParenR"/>
              <a:defRPr/>
            </a:pPr>
            <a:r>
              <a:rPr lang="en-US" sz="2000" dirty="0"/>
              <a:t>Asking to send an image</a:t>
            </a:r>
          </a:p>
          <a:p>
            <a:pPr marL="342900" indent="-342900">
              <a:buFont typeface="Arial" panose="020B0604020202020204" pitchFamily="34" charset="0"/>
              <a:buAutoNum type="arabicParenR"/>
              <a:defRPr/>
            </a:pPr>
            <a:r>
              <a:rPr lang="en-US" dirty="0"/>
              <a:t>Asking to send an image + motivational message</a:t>
            </a:r>
          </a:p>
          <a:p>
            <a:pPr marL="0" indent="0">
              <a:buNone/>
              <a:defRPr/>
            </a:pPr>
            <a:endParaRPr lang="en-US" sz="2000" dirty="0"/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82422C9-97B0-4BC9-BA71-50DCDD2ED37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365" y="4052489"/>
            <a:ext cx="8891270" cy="2606087"/>
          </a:xfrm>
          <a:prstGeom prst="rect">
            <a:avLst/>
          </a:prstGeom>
        </p:spPr>
      </p:pic>
      <p:sp>
        <p:nvSpPr>
          <p:cNvPr id="8" name="Rectángulo 3">
            <a:extLst>
              <a:ext uri="{FF2B5EF4-FFF2-40B4-BE49-F238E27FC236}">
                <a16:creationId xmlns:a16="http://schemas.microsoft.com/office/drawing/2014/main" id="{4AA2ACC4-EB33-47A0-B653-8DDE47290146}"/>
              </a:ext>
            </a:extLst>
          </p:cNvPr>
          <p:cNvSpPr/>
          <p:nvPr/>
        </p:nvSpPr>
        <p:spPr>
          <a:xfrm>
            <a:off x="2969766" y="2679449"/>
            <a:ext cx="6252468" cy="322082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What is the impact of asking for images on response rates, completion time and question evaluation?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Can we improve all these indicators by adding motivational messages?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Is there an interaction between the device used and the effect of asking for images?</a:t>
            </a:r>
          </a:p>
          <a:p>
            <a:pPr>
              <a:lnSpc>
                <a:spcPts val="1600"/>
              </a:lnSpc>
              <a:defRPr/>
            </a:pPr>
            <a:endParaRPr lang="en-GB" sz="1300" kern="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92868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Importance of (web) surveys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Surveys are (still) very relevant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Surveys are some of the most frequently used method for collecting data in many disciplines (e.g. sociology, psychology, marketing research)</a:t>
            </a:r>
          </a:p>
          <a:p>
            <a:endParaRPr lang="en-GB" dirty="0"/>
          </a:p>
          <a:p>
            <a:r>
              <a:rPr lang="en-GB" dirty="0"/>
              <a:t>Results used by key actors to take decisions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WHY DO WE NEED TO ENHANCE?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676966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8" y="1502467"/>
            <a:ext cx="6698172" cy="47616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Bosch, Revilla, Qureshi and </a:t>
            </a:r>
            <a:r>
              <a:rPr lang="en-GB" b="1" dirty="0" err="1"/>
              <a:t>Hohne</a:t>
            </a:r>
            <a:r>
              <a:rPr lang="en-GB" b="1" dirty="0"/>
              <a:t> (2021)</a:t>
            </a:r>
          </a:p>
          <a:p>
            <a:pPr marL="0" indent="0">
              <a:buNone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C00000"/>
                </a:solidFill>
              </a:rPr>
              <a:t>2x3 between subject </a:t>
            </a:r>
            <a:r>
              <a:rPr lang="en-US" b="1" dirty="0">
                <a:solidFill>
                  <a:srgbClr val="C00000"/>
                </a:solidFill>
              </a:rPr>
              <a:t>experimental d</a:t>
            </a:r>
            <a:r>
              <a:rPr lang="en-US" sz="2000" b="1" dirty="0">
                <a:solidFill>
                  <a:srgbClr val="C00000"/>
                </a:solidFill>
              </a:rPr>
              <a:t>esign</a:t>
            </a:r>
            <a:endParaRPr lang="en-US" b="1" dirty="0">
              <a:solidFill>
                <a:srgbClr val="C00000"/>
              </a:solidFill>
            </a:endParaRPr>
          </a:p>
          <a:p>
            <a:pPr marL="0" indent="0">
              <a:buNone/>
              <a:defRPr/>
            </a:pPr>
            <a:endParaRPr lang="en-US" sz="2000" dirty="0"/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47E672-1FEA-4E10-97BC-8C4118B21F0F}"/>
              </a:ext>
            </a:extLst>
          </p:cNvPr>
          <p:cNvSpPr txBox="1"/>
          <p:nvPr/>
        </p:nvSpPr>
        <p:spPr>
          <a:xfrm>
            <a:off x="208958" y="6448369"/>
            <a:ext cx="111263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Bosch, O. J., Revilla, M., </a:t>
            </a:r>
            <a:r>
              <a:rPr lang="en-GB" sz="900" dirty="0" err="1"/>
              <a:t>Hohne</a:t>
            </a:r>
            <a:r>
              <a:rPr lang="en-GB" sz="900" dirty="0"/>
              <a:t>, J. K., &amp; Qureshi, D. (2021). </a:t>
            </a:r>
            <a:r>
              <a:rPr lang="en-GB" sz="900" b="1" dirty="0"/>
              <a:t>A new experiment on the use of images to answer web survey questions. </a:t>
            </a:r>
            <a:r>
              <a:rPr lang="en-GB" sz="900" i="1" dirty="0"/>
              <a:t>Journal of the Royal Statistical Society Series A. FORTHCOMING. </a:t>
            </a:r>
            <a:endParaRPr lang="en-GB" sz="9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5C3A9D-206B-4031-9B7B-56445B4475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701788"/>
              </p:ext>
            </p:extLst>
          </p:nvPr>
        </p:nvGraphicFramePr>
        <p:xfrm>
          <a:off x="663542" y="2971717"/>
          <a:ext cx="6929999" cy="2928555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608095">
                  <a:extLst>
                    <a:ext uri="{9D8B030D-6E8A-4147-A177-3AD203B41FA5}">
                      <a16:colId xmlns:a16="http://schemas.microsoft.com/office/drawing/2014/main" val="2855910348"/>
                    </a:ext>
                  </a:extLst>
                </a:gridCol>
                <a:gridCol w="1361904">
                  <a:extLst>
                    <a:ext uri="{9D8B030D-6E8A-4147-A177-3AD203B41FA5}">
                      <a16:colId xmlns:a16="http://schemas.microsoft.com/office/drawing/2014/main" val="166038516"/>
                    </a:ext>
                  </a:extLst>
                </a:gridCol>
                <a:gridCol w="1608095">
                  <a:extLst>
                    <a:ext uri="{9D8B030D-6E8A-4147-A177-3AD203B41FA5}">
                      <a16:colId xmlns:a16="http://schemas.microsoft.com/office/drawing/2014/main" val="3452524637"/>
                    </a:ext>
                  </a:extLst>
                </a:gridCol>
                <a:gridCol w="2351905">
                  <a:extLst>
                    <a:ext uri="{9D8B030D-6E8A-4147-A177-3AD203B41FA5}">
                      <a16:colId xmlns:a16="http://schemas.microsoft.com/office/drawing/2014/main" val="2328928608"/>
                    </a:ext>
                  </a:extLst>
                </a:gridCol>
              </a:tblGrid>
              <a:tr h="4183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Group name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Device type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Answer format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Motivational message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7828193"/>
                  </a:ext>
                </a:extLst>
              </a:tr>
              <a:tr h="2038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PC-Text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PC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Text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No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205467"/>
                  </a:ext>
                </a:extLst>
              </a:tr>
              <a:tr h="2038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PC-Image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PC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Image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No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4449034"/>
                  </a:ext>
                </a:extLst>
              </a:tr>
              <a:tr h="6328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PC-ImagePush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PC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Image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Yes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104532"/>
                  </a:ext>
                </a:extLst>
              </a:tr>
              <a:tr h="4183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S-Text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Smartphone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Text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No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8772127"/>
                  </a:ext>
                </a:extLst>
              </a:tr>
              <a:tr h="4183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S-Image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Smartphone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Image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No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9028524"/>
                  </a:ext>
                </a:extLst>
              </a:tr>
              <a:tr h="6328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S-ImagePush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Smartphone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Image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Yes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9406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57169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893D32B-FF69-4111-B70A-40B297D23849}"/>
              </a:ext>
            </a:extLst>
          </p:cNvPr>
          <p:cNvSpPr txBox="1">
            <a:spLocks/>
          </p:cNvSpPr>
          <p:nvPr/>
        </p:nvSpPr>
        <p:spPr>
          <a:xfrm>
            <a:off x="532807" y="1502467"/>
            <a:ext cx="6782393" cy="47616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Bosch, Revilla, Qureshi and </a:t>
            </a:r>
            <a:r>
              <a:rPr lang="en-GB" b="1" dirty="0" err="1"/>
              <a:t>Hohne</a:t>
            </a:r>
            <a:r>
              <a:rPr lang="en-GB" b="1" dirty="0"/>
              <a:t> (2021)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bg1"/>
                </a:solidFill>
              </a:rPr>
              <a:t>Asking for images:</a:t>
            </a:r>
          </a:p>
          <a:p>
            <a:pPr lvl="1">
              <a:defRPr/>
            </a:pPr>
            <a:r>
              <a:rPr lang="en-GB" b="1" dirty="0">
                <a:solidFill>
                  <a:schemeClr val="bg1"/>
                </a:solidFill>
              </a:rPr>
              <a:t>Increases the probability of item nonresponse </a:t>
            </a:r>
            <a:r>
              <a:rPr lang="en-GB" dirty="0">
                <a:solidFill>
                  <a:schemeClr val="bg1"/>
                </a:solidFill>
              </a:rPr>
              <a:t>(26-51.5 </a:t>
            </a:r>
            <a:r>
              <a:rPr lang="en-GB" dirty="0" err="1">
                <a:solidFill>
                  <a:schemeClr val="bg1"/>
                </a:solidFill>
              </a:rPr>
              <a:t>p.points</a:t>
            </a:r>
            <a:r>
              <a:rPr lang="en-GB" dirty="0">
                <a:solidFill>
                  <a:schemeClr val="bg1"/>
                </a:solidFill>
              </a:rPr>
              <a:t> higher probability)</a:t>
            </a:r>
          </a:p>
          <a:p>
            <a:pPr lvl="1">
              <a:defRPr/>
            </a:pPr>
            <a:r>
              <a:rPr lang="en-GB" b="1" dirty="0">
                <a:solidFill>
                  <a:schemeClr val="bg1"/>
                </a:solidFill>
              </a:rPr>
              <a:t>Increases completion times</a:t>
            </a:r>
            <a:r>
              <a:rPr lang="en-GB" dirty="0">
                <a:solidFill>
                  <a:schemeClr val="bg1"/>
                </a:solidFill>
              </a:rPr>
              <a:t> (21.8 to 39.9 seconds more)</a:t>
            </a:r>
          </a:p>
          <a:p>
            <a:pPr lvl="1">
              <a:defRPr/>
            </a:pPr>
            <a:r>
              <a:rPr lang="en-GB" b="1" dirty="0">
                <a:solidFill>
                  <a:schemeClr val="bg1"/>
                </a:solidFill>
              </a:rPr>
              <a:t>Decreases the probability of enjoying and finding questions easy </a:t>
            </a:r>
            <a:r>
              <a:rPr lang="en-GB" dirty="0">
                <a:solidFill>
                  <a:schemeClr val="bg1"/>
                </a:solidFill>
              </a:rPr>
              <a:t>(30 </a:t>
            </a:r>
            <a:r>
              <a:rPr lang="en-GB" dirty="0" err="1">
                <a:solidFill>
                  <a:schemeClr val="bg1"/>
                </a:solidFill>
              </a:rPr>
              <a:t>p.p</a:t>
            </a:r>
            <a:r>
              <a:rPr lang="en-GB" dirty="0">
                <a:solidFill>
                  <a:schemeClr val="bg1"/>
                </a:solidFill>
              </a:rPr>
              <a:t> lower probability of liking and finding the questions easy)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bg1"/>
                </a:solidFill>
              </a:rPr>
              <a:t>Motivation messages have </a:t>
            </a:r>
            <a:r>
              <a:rPr lang="en-GB" b="1" dirty="0">
                <a:solidFill>
                  <a:schemeClr val="bg1"/>
                </a:solidFill>
              </a:rPr>
              <a:t>no effect </a:t>
            </a:r>
            <a:r>
              <a:rPr lang="en-GB" dirty="0">
                <a:solidFill>
                  <a:schemeClr val="bg1"/>
                </a:solidFill>
              </a:rPr>
              <a:t>on these indicators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bg1"/>
                </a:solidFill>
              </a:rPr>
              <a:t>There is </a:t>
            </a:r>
            <a:r>
              <a:rPr lang="en-GB" b="1" dirty="0">
                <a:solidFill>
                  <a:schemeClr val="bg1"/>
                </a:solidFill>
              </a:rPr>
              <a:t>no interaction </a:t>
            </a:r>
            <a:r>
              <a:rPr lang="en-GB" dirty="0">
                <a:solidFill>
                  <a:schemeClr val="bg1"/>
                </a:solidFill>
              </a:rPr>
              <a:t>between asking for images and using a PC or smartphone to answer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823784C-2219-4285-8007-7A90B042659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" r="23800" b="3307"/>
          <a:stretch/>
        </p:blipFill>
        <p:spPr bwMode="auto">
          <a:xfrm>
            <a:off x="7206916" y="180474"/>
            <a:ext cx="4776537" cy="63833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693041-9B86-42FD-B7FB-D4DF54E6C41D}"/>
              </a:ext>
            </a:extLst>
          </p:cNvPr>
          <p:cNvSpPr txBox="1"/>
          <p:nvPr/>
        </p:nvSpPr>
        <p:spPr>
          <a:xfrm>
            <a:off x="208958" y="6448369"/>
            <a:ext cx="111263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Bosch, O. J., Revilla, M., </a:t>
            </a:r>
            <a:r>
              <a:rPr lang="en-GB" sz="900" dirty="0" err="1"/>
              <a:t>Hohne</a:t>
            </a:r>
            <a:r>
              <a:rPr lang="en-GB" sz="900" dirty="0"/>
              <a:t>, J. K., &amp; Qureshi, D. (2021). </a:t>
            </a:r>
            <a:r>
              <a:rPr lang="en-GB" sz="900" b="1" dirty="0"/>
              <a:t>A new experiment on the use of images to answer web survey questions. </a:t>
            </a:r>
            <a:r>
              <a:rPr lang="en-GB" sz="900" i="1" dirty="0"/>
              <a:t>Journal of the Royal Statistical Society Series A. FORTHCOMING. </a:t>
            </a:r>
            <a:endParaRPr lang="en-GB" sz="900" b="1" dirty="0"/>
          </a:p>
        </p:txBody>
      </p:sp>
    </p:spTree>
    <p:extLst>
      <p:ext uri="{BB962C8B-B14F-4D97-AF65-F5344CB8AC3E}">
        <p14:creationId xmlns:p14="http://schemas.microsoft.com/office/powerpoint/2010/main" val="31053828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893D32B-FF69-4111-B70A-40B297D23849}"/>
              </a:ext>
            </a:extLst>
          </p:cNvPr>
          <p:cNvSpPr txBox="1">
            <a:spLocks/>
          </p:cNvSpPr>
          <p:nvPr/>
        </p:nvSpPr>
        <p:spPr>
          <a:xfrm>
            <a:off x="532807" y="1502467"/>
            <a:ext cx="6782393" cy="47616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Bosch, Revilla, Qureshi and </a:t>
            </a:r>
            <a:r>
              <a:rPr lang="en-GB" b="1" dirty="0" err="1"/>
              <a:t>Hohne</a:t>
            </a:r>
            <a:r>
              <a:rPr lang="en-GB" b="1" dirty="0"/>
              <a:t> (2021)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/>
              <a:t>Asking for images:</a:t>
            </a:r>
          </a:p>
          <a:p>
            <a:pPr lvl="1">
              <a:defRPr/>
            </a:pPr>
            <a:r>
              <a:rPr lang="en-GB" b="1" dirty="0">
                <a:solidFill>
                  <a:srgbClr val="C00000"/>
                </a:solidFill>
              </a:rPr>
              <a:t>Increases the probability of item nonresponse </a:t>
            </a:r>
            <a:r>
              <a:rPr lang="en-GB" dirty="0"/>
              <a:t>(26-51.5 </a:t>
            </a:r>
            <a:r>
              <a:rPr lang="en-GB" dirty="0" err="1"/>
              <a:t>p.points</a:t>
            </a:r>
            <a:r>
              <a:rPr lang="en-GB" dirty="0"/>
              <a:t> higher probability)</a:t>
            </a:r>
          </a:p>
          <a:p>
            <a:pPr lvl="1">
              <a:defRPr/>
            </a:pPr>
            <a:r>
              <a:rPr lang="en-GB" b="1" dirty="0">
                <a:solidFill>
                  <a:schemeClr val="bg1"/>
                </a:solidFill>
              </a:rPr>
              <a:t>Increases completion times</a:t>
            </a:r>
            <a:r>
              <a:rPr lang="en-GB" dirty="0">
                <a:solidFill>
                  <a:schemeClr val="bg1"/>
                </a:solidFill>
              </a:rPr>
              <a:t> (21.8 to 39.9 seconds more)</a:t>
            </a:r>
          </a:p>
          <a:p>
            <a:pPr lvl="1">
              <a:defRPr/>
            </a:pPr>
            <a:r>
              <a:rPr lang="en-GB" b="1" dirty="0">
                <a:solidFill>
                  <a:schemeClr val="bg1"/>
                </a:solidFill>
              </a:rPr>
              <a:t>Decreases the probability of enjoying and finding questions easy </a:t>
            </a:r>
            <a:r>
              <a:rPr lang="en-GB" dirty="0">
                <a:solidFill>
                  <a:schemeClr val="bg1"/>
                </a:solidFill>
              </a:rPr>
              <a:t>(30 </a:t>
            </a:r>
            <a:r>
              <a:rPr lang="en-GB" dirty="0" err="1">
                <a:solidFill>
                  <a:schemeClr val="bg1"/>
                </a:solidFill>
              </a:rPr>
              <a:t>p.p</a:t>
            </a:r>
            <a:r>
              <a:rPr lang="en-GB" dirty="0">
                <a:solidFill>
                  <a:schemeClr val="bg1"/>
                </a:solidFill>
              </a:rPr>
              <a:t> lower probability of liking and finding the questions easy)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bg1"/>
                </a:solidFill>
              </a:rPr>
              <a:t>Motivation messages have </a:t>
            </a:r>
            <a:r>
              <a:rPr lang="en-GB" b="1" dirty="0">
                <a:solidFill>
                  <a:schemeClr val="bg1"/>
                </a:solidFill>
              </a:rPr>
              <a:t>no effect </a:t>
            </a:r>
            <a:r>
              <a:rPr lang="en-GB" dirty="0">
                <a:solidFill>
                  <a:schemeClr val="bg1"/>
                </a:solidFill>
              </a:rPr>
              <a:t>on these indicators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bg1"/>
                </a:solidFill>
              </a:rPr>
              <a:t>There is </a:t>
            </a:r>
            <a:r>
              <a:rPr lang="en-GB" b="1" dirty="0">
                <a:solidFill>
                  <a:schemeClr val="bg1"/>
                </a:solidFill>
              </a:rPr>
              <a:t>no interaction </a:t>
            </a:r>
            <a:r>
              <a:rPr lang="en-GB" dirty="0">
                <a:solidFill>
                  <a:schemeClr val="bg1"/>
                </a:solidFill>
              </a:rPr>
              <a:t>between asking for images and using a PC or smartphone to answer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823784C-2219-4285-8007-7A90B042659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" r="23800" b="3307"/>
          <a:stretch/>
        </p:blipFill>
        <p:spPr bwMode="auto">
          <a:xfrm>
            <a:off x="7206916" y="180474"/>
            <a:ext cx="4776537" cy="63833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693041-9B86-42FD-B7FB-D4DF54E6C41D}"/>
              </a:ext>
            </a:extLst>
          </p:cNvPr>
          <p:cNvSpPr txBox="1"/>
          <p:nvPr/>
        </p:nvSpPr>
        <p:spPr>
          <a:xfrm>
            <a:off x="208958" y="6448369"/>
            <a:ext cx="111263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Bosch, O. J., Revilla, M., </a:t>
            </a:r>
            <a:r>
              <a:rPr lang="en-GB" sz="900" dirty="0" err="1"/>
              <a:t>Hohne</a:t>
            </a:r>
            <a:r>
              <a:rPr lang="en-GB" sz="900" dirty="0"/>
              <a:t>, J. K., &amp; Qureshi, D. (2021). </a:t>
            </a:r>
            <a:r>
              <a:rPr lang="en-GB" sz="900" b="1" dirty="0"/>
              <a:t>A new experiment on the use of images to answer web survey questions. </a:t>
            </a:r>
            <a:r>
              <a:rPr lang="en-GB" sz="900" i="1" dirty="0"/>
              <a:t>Journal of the Royal Statistical Society Series A. FORTHCOMING. </a:t>
            </a:r>
            <a:endParaRPr lang="en-GB" sz="9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4525DA-D011-4026-B7DB-BDA5B82D7566}"/>
              </a:ext>
            </a:extLst>
          </p:cNvPr>
          <p:cNvSpPr/>
          <p:nvPr/>
        </p:nvSpPr>
        <p:spPr>
          <a:xfrm>
            <a:off x="7877175" y="178799"/>
            <a:ext cx="4106278" cy="231675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2868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893D32B-FF69-4111-B70A-40B297D23849}"/>
              </a:ext>
            </a:extLst>
          </p:cNvPr>
          <p:cNvSpPr txBox="1">
            <a:spLocks/>
          </p:cNvSpPr>
          <p:nvPr/>
        </p:nvSpPr>
        <p:spPr>
          <a:xfrm>
            <a:off x="532807" y="1502467"/>
            <a:ext cx="6782393" cy="47616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Bosch, Revilla, Qureshi and </a:t>
            </a:r>
            <a:r>
              <a:rPr lang="en-GB" b="1" dirty="0" err="1"/>
              <a:t>Hohne</a:t>
            </a:r>
            <a:r>
              <a:rPr lang="en-GB" b="1" dirty="0"/>
              <a:t> (2021)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/>
              <a:t>Asking for images:</a:t>
            </a:r>
          </a:p>
          <a:p>
            <a:pPr lvl="1">
              <a:defRPr/>
            </a:pPr>
            <a:r>
              <a:rPr lang="en-GB" b="1" dirty="0">
                <a:solidFill>
                  <a:srgbClr val="C00000"/>
                </a:solidFill>
              </a:rPr>
              <a:t>Increases the probability of item nonresponse </a:t>
            </a:r>
            <a:r>
              <a:rPr lang="en-GB" dirty="0"/>
              <a:t>(26-51.5 </a:t>
            </a:r>
            <a:r>
              <a:rPr lang="en-GB" dirty="0" err="1"/>
              <a:t>p.points</a:t>
            </a:r>
            <a:r>
              <a:rPr lang="en-GB" dirty="0"/>
              <a:t> higher probability)</a:t>
            </a:r>
          </a:p>
          <a:p>
            <a:pPr lvl="1">
              <a:defRPr/>
            </a:pPr>
            <a:r>
              <a:rPr lang="en-GB" b="1" dirty="0">
                <a:solidFill>
                  <a:srgbClr val="C00000"/>
                </a:solidFill>
              </a:rPr>
              <a:t>Increases completion times</a:t>
            </a:r>
            <a:r>
              <a:rPr lang="en-GB" dirty="0"/>
              <a:t> (21.8 to 39.9 seconds more)</a:t>
            </a:r>
          </a:p>
          <a:p>
            <a:pPr lvl="1">
              <a:defRPr/>
            </a:pPr>
            <a:r>
              <a:rPr lang="en-GB" b="1" dirty="0">
                <a:solidFill>
                  <a:schemeClr val="bg1"/>
                </a:solidFill>
              </a:rPr>
              <a:t>Decreases the probability of enjoying and finding questions easy </a:t>
            </a:r>
            <a:r>
              <a:rPr lang="en-GB" dirty="0">
                <a:solidFill>
                  <a:schemeClr val="bg1"/>
                </a:solidFill>
              </a:rPr>
              <a:t>(30 </a:t>
            </a:r>
            <a:r>
              <a:rPr lang="en-GB" dirty="0" err="1">
                <a:solidFill>
                  <a:schemeClr val="bg1"/>
                </a:solidFill>
              </a:rPr>
              <a:t>p.p</a:t>
            </a:r>
            <a:r>
              <a:rPr lang="en-GB" dirty="0">
                <a:solidFill>
                  <a:schemeClr val="bg1"/>
                </a:solidFill>
              </a:rPr>
              <a:t> lower probability of liking and finding the questions easy)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bg1"/>
                </a:solidFill>
              </a:rPr>
              <a:t>Motivation messages have </a:t>
            </a:r>
            <a:r>
              <a:rPr lang="en-GB" b="1" dirty="0">
                <a:solidFill>
                  <a:schemeClr val="bg1"/>
                </a:solidFill>
              </a:rPr>
              <a:t>no effect </a:t>
            </a:r>
            <a:r>
              <a:rPr lang="en-GB" dirty="0">
                <a:solidFill>
                  <a:schemeClr val="bg1"/>
                </a:solidFill>
              </a:rPr>
              <a:t>on these indicators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bg1"/>
                </a:solidFill>
              </a:rPr>
              <a:t>There is </a:t>
            </a:r>
            <a:r>
              <a:rPr lang="en-GB" b="1" dirty="0">
                <a:solidFill>
                  <a:schemeClr val="bg1"/>
                </a:solidFill>
              </a:rPr>
              <a:t>no interaction </a:t>
            </a:r>
            <a:r>
              <a:rPr lang="en-GB" dirty="0">
                <a:solidFill>
                  <a:schemeClr val="bg1"/>
                </a:solidFill>
              </a:rPr>
              <a:t>between asking for images and using a PC or smartphone to answer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823784C-2219-4285-8007-7A90B042659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" r="23800" b="3307"/>
          <a:stretch/>
        </p:blipFill>
        <p:spPr bwMode="auto">
          <a:xfrm>
            <a:off x="7206916" y="180474"/>
            <a:ext cx="4776537" cy="63833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693041-9B86-42FD-B7FB-D4DF54E6C41D}"/>
              </a:ext>
            </a:extLst>
          </p:cNvPr>
          <p:cNvSpPr txBox="1"/>
          <p:nvPr/>
        </p:nvSpPr>
        <p:spPr>
          <a:xfrm>
            <a:off x="208958" y="6448369"/>
            <a:ext cx="111263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Bosch, O. J., Revilla, M., </a:t>
            </a:r>
            <a:r>
              <a:rPr lang="en-GB" sz="900" dirty="0" err="1"/>
              <a:t>Hohne</a:t>
            </a:r>
            <a:r>
              <a:rPr lang="en-GB" sz="900" dirty="0"/>
              <a:t>, J. K., &amp; Qureshi, D. (2021). </a:t>
            </a:r>
            <a:r>
              <a:rPr lang="en-GB" sz="900" b="1" dirty="0"/>
              <a:t>A new experiment on the use of images to answer web survey questions. </a:t>
            </a:r>
            <a:r>
              <a:rPr lang="en-GB" sz="900" i="1" dirty="0"/>
              <a:t>Journal of the Royal Statistical Society Series A. FORTHCOMING. </a:t>
            </a:r>
            <a:endParaRPr lang="en-GB" sz="9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2AB6E4-C51F-4415-A6D2-AAD60B90079C}"/>
              </a:ext>
            </a:extLst>
          </p:cNvPr>
          <p:cNvSpPr/>
          <p:nvPr/>
        </p:nvSpPr>
        <p:spPr>
          <a:xfrm>
            <a:off x="7877175" y="3600450"/>
            <a:ext cx="4106278" cy="249555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6752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893D32B-FF69-4111-B70A-40B297D23849}"/>
              </a:ext>
            </a:extLst>
          </p:cNvPr>
          <p:cNvSpPr txBox="1">
            <a:spLocks/>
          </p:cNvSpPr>
          <p:nvPr/>
        </p:nvSpPr>
        <p:spPr>
          <a:xfrm>
            <a:off x="532807" y="1502467"/>
            <a:ext cx="6782393" cy="47616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Bosch, Revilla, Qureshi and </a:t>
            </a:r>
            <a:r>
              <a:rPr lang="en-GB" b="1" dirty="0" err="1"/>
              <a:t>Hohne</a:t>
            </a:r>
            <a:r>
              <a:rPr lang="en-GB" b="1" dirty="0"/>
              <a:t> (2021)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/>
              <a:t>Asking for images:</a:t>
            </a:r>
          </a:p>
          <a:p>
            <a:pPr lvl="1">
              <a:defRPr/>
            </a:pPr>
            <a:r>
              <a:rPr lang="en-GB" b="1" dirty="0">
                <a:solidFill>
                  <a:srgbClr val="C00000"/>
                </a:solidFill>
              </a:rPr>
              <a:t>Increases the probability of item nonresponse </a:t>
            </a:r>
            <a:r>
              <a:rPr lang="en-GB" dirty="0"/>
              <a:t>(26-51.5 </a:t>
            </a:r>
            <a:r>
              <a:rPr lang="en-GB" dirty="0" err="1"/>
              <a:t>p.points</a:t>
            </a:r>
            <a:r>
              <a:rPr lang="en-GB" dirty="0"/>
              <a:t> higher probability)</a:t>
            </a:r>
          </a:p>
          <a:p>
            <a:pPr lvl="1">
              <a:defRPr/>
            </a:pPr>
            <a:r>
              <a:rPr lang="en-GB" b="1" dirty="0">
                <a:solidFill>
                  <a:srgbClr val="C00000"/>
                </a:solidFill>
              </a:rPr>
              <a:t>Increases completion times</a:t>
            </a:r>
            <a:r>
              <a:rPr lang="en-GB" dirty="0"/>
              <a:t> (21.8 to 39.9 seconds more)</a:t>
            </a:r>
          </a:p>
          <a:p>
            <a:pPr lvl="1">
              <a:defRPr/>
            </a:pPr>
            <a:r>
              <a:rPr lang="en-GB" b="1" dirty="0">
                <a:solidFill>
                  <a:srgbClr val="C00000"/>
                </a:solidFill>
              </a:rPr>
              <a:t>Decreases the probability of enjoying and finding questions easy </a:t>
            </a:r>
            <a:r>
              <a:rPr lang="en-GB" dirty="0"/>
              <a:t>(30 </a:t>
            </a:r>
            <a:r>
              <a:rPr lang="en-GB" dirty="0" err="1"/>
              <a:t>p.p</a:t>
            </a:r>
            <a:r>
              <a:rPr lang="en-GB" dirty="0"/>
              <a:t> lower probability of liking and finding the questions easy)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bg1"/>
                </a:solidFill>
              </a:rPr>
              <a:t>Motivation messages have </a:t>
            </a:r>
            <a:r>
              <a:rPr lang="en-GB" b="1" dirty="0">
                <a:solidFill>
                  <a:schemeClr val="bg1"/>
                </a:solidFill>
              </a:rPr>
              <a:t>no effect </a:t>
            </a:r>
            <a:r>
              <a:rPr lang="en-GB" dirty="0">
                <a:solidFill>
                  <a:schemeClr val="bg1"/>
                </a:solidFill>
              </a:rPr>
              <a:t>on these indicators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bg1"/>
                </a:solidFill>
              </a:rPr>
              <a:t>There is </a:t>
            </a:r>
            <a:r>
              <a:rPr lang="en-GB" b="1" dirty="0">
                <a:solidFill>
                  <a:schemeClr val="bg1"/>
                </a:solidFill>
              </a:rPr>
              <a:t>no interaction </a:t>
            </a:r>
            <a:r>
              <a:rPr lang="en-GB" dirty="0">
                <a:solidFill>
                  <a:schemeClr val="bg1"/>
                </a:solidFill>
              </a:rPr>
              <a:t>between asking for images and using a PC or smartphone to answer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823784C-2219-4285-8007-7A90B042659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" r="23800" b="3307"/>
          <a:stretch/>
        </p:blipFill>
        <p:spPr bwMode="auto">
          <a:xfrm>
            <a:off x="7206916" y="180474"/>
            <a:ext cx="4776537" cy="63833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693041-9B86-42FD-B7FB-D4DF54E6C41D}"/>
              </a:ext>
            </a:extLst>
          </p:cNvPr>
          <p:cNvSpPr txBox="1"/>
          <p:nvPr/>
        </p:nvSpPr>
        <p:spPr>
          <a:xfrm>
            <a:off x="208958" y="6448369"/>
            <a:ext cx="111263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Bosch, O. J., Revilla, M., </a:t>
            </a:r>
            <a:r>
              <a:rPr lang="en-GB" sz="900" dirty="0" err="1"/>
              <a:t>Hohne</a:t>
            </a:r>
            <a:r>
              <a:rPr lang="en-GB" sz="900" dirty="0"/>
              <a:t>, J. K., &amp; Qureshi, D. (2021). </a:t>
            </a:r>
            <a:r>
              <a:rPr lang="en-GB" sz="900" b="1" dirty="0"/>
              <a:t>A new experiment on the use of images to answer web survey questions. </a:t>
            </a:r>
            <a:r>
              <a:rPr lang="en-GB" sz="900" i="1" dirty="0"/>
              <a:t>Journal of the Royal Statistical Society Series A. FORTHCOMING. </a:t>
            </a:r>
            <a:endParaRPr lang="en-GB" sz="9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5CFDF5-DB0D-4CCC-85E2-AAA24DC0BA91}"/>
              </a:ext>
            </a:extLst>
          </p:cNvPr>
          <p:cNvSpPr/>
          <p:nvPr/>
        </p:nvSpPr>
        <p:spPr>
          <a:xfrm>
            <a:off x="7781925" y="2474325"/>
            <a:ext cx="4106278" cy="11547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7507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893D32B-FF69-4111-B70A-40B297D23849}"/>
              </a:ext>
            </a:extLst>
          </p:cNvPr>
          <p:cNvSpPr txBox="1">
            <a:spLocks/>
          </p:cNvSpPr>
          <p:nvPr/>
        </p:nvSpPr>
        <p:spPr>
          <a:xfrm>
            <a:off x="532807" y="1502467"/>
            <a:ext cx="6782393" cy="47616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Bosch, Revilla, Qureshi and </a:t>
            </a:r>
            <a:r>
              <a:rPr lang="en-GB" b="1" dirty="0" err="1"/>
              <a:t>Hohne</a:t>
            </a:r>
            <a:r>
              <a:rPr lang="en-GB" b="1" dirty="0"/>
              <a:t> (2021)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/>
              <a:t>Asking for images:</a:t>
            </a:r>
          </a:p>
          <a:p>
            <a:pPr lvl="1">
              <a:defRPr/>
            </a:pPr>
            <a:r>
              <a:rPr lang="en-GB" b="1" dirty="0">
                <a:solidFill>
                  <a:srgbClr val="C00000"/>
                </a:solidFill>
              </a:rPr>
              <a:t>Increases the probability of item nonresponse </a:t>
            </a:r>
            <a:r>
              <a:rPr lang="en-GB" dirty="0"/>
              <a:t>(26-51.5 </a:t>
            </a:r>
            <a:r>
              <a:rPr lang="en-GB" dirty="0" err="1"/>
              <a:t>p.points</a:t>
            </a:r>
            <a:r>
              <a:rPr lang="en-GB" dirty="0"/>
              <a:t> higher probability)</a:t>
            </a:r>
          </a:p>
          <a:p>
            <a:pPr lvl="1">
              <a:defRPr/>
            </a:pPr>
            <a:r>
              <a:rPr lang="en-GB" b="1" dirty="0">
                <a:solidFill>
                  <a:srgbClr val="C00000"/>
                </a:solidFill>
              </a:rPr>
              <a:t>Increases completion times</a:t>
            </a:r>
            <a:r>
              <a:rPr lang="en-GB" dirty="0"/>
              <a:t> (21.8 to 39.9 seconds more)</a:t>
            </a:r>
          </a:p>
          <a:p>
            <a:pPr lvl="1">
              <a:defRPr/>
            </a:pPr>
            <a:r>
              <a:rPr lang="en-GB" b="1" dirty="0">
                <a:solidFill>
                  <a:srgbClr val="C00000"/>
                </a:solidFill>
              </a:rPr>
              <a:t>Decreases the probability of enjoying and finding questions easy </a:t>
            </a:r>
            <a:r>
              <a:rPr lang="en-GB" dirty="0"/>
              <a:t>(30 </a:t>
            </a:r>
            <a:r>
              <a:rPr lang="en-GB" dirty="0" err="1"/>
              <a:t>p.p</a:t>
            </a:r>
            <a:r>
              <a:rPr lang="en-GB" dirty="0"/>
              <a:t> lower probability of liking and finding the questions easy)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 err="1">
                <a:solidFill>
                  <a:schemeClr val="bg1"/>
                </a:solidFill>
              </a:rPr>
              <a:t>essages</a:t>
            </a:r>
            <a:r>
              <a:rPr lang="en-GB" dirty="0">
                <a:solidFill>
                  <a:schemeClr val="bg1"/>
                </a:solidFill>
              </a:rPr>
              <a:t> have </a:t>
            </a:r>
            <a:r>
              <a:rPr lang="en-GB" b="1" dirty="0">
                <a:solidFill>
                  <a:schemeClr val="bg1"/>
                </a:solidFill>
              </a:rPr>
              <a:t>no effect </a:t>
            </a:r>
            <a:r>
              <a:rPr lang="en-GB" dirty="0">
                <a:solidFill>
                  <a:schemeClr val="bg1"/>
                </a:solidFill>
              </a:rPr>
              <a:t>on these indicators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bg1"/>
                </a:solidFill>
              </a:rPr>
              <a:t>There is </a:t>
            </a:r>
            <a:r>
              <a:rPr lang="en-GB" b="1" dirty="0">
                <a:solidFill>
                  <a:schemeClr val="bg1"/>
                </a:solidFill>
              </a:rPr>
              <a:t>no interaction </a:t>
            </a:r>
            <a:r>
              <a:rPr lang="en-GB" dirty="0">
                <a:solidFill>
                  <a:schemeClr val="bg1"/>
                </a:solidFill>
              </a:rPr>
              <a:t>between asking for images and using a PC or smartphone to answer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823784C-2219-4285-8007-7A90B042659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" r="23800" b="3307"/>
          <a:stretch/>
        </p:blipFill>
        <p:spPr bwMode="auto">
          <a:xfrm>
            <a:off x="7206916" y="180474"/>
            <a:ext cx="4776537" cy="63833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693041-9B86-42FD-B7FB-D4DF54E6C41D}"/>
              </a:ext>
            </a:extLst>
          </p:cNvPr>
          <p:cNvSpPr txBox="1"/>
          <p:nvPr/>
        </p:nvSpPr>
        <p:spPr>
          <a:xfrm>
            <a:off x="208958" y="6448369"/>
            <a:ext cx="111263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Bosch, O. J., Revilla, M., </a:t>
            </a:r>
            <a:r>
              <a:rPr lang="en-GB" sz="900" dirty="0" err="1"/>
              <a:t>Hohne</a:t>
            </a:r>
            <a:r>
              <a:rPr lang="en-GB" sz="900" dirty="0"/>
              <a:t>, J. K., &amp; Qureshi, D. (2021). </a:t>
            </a:r>
            <a:r>
              <a:rPr lang="en-GB" sz="900" b="1" dirty="0"/>
              <a:t>A new experiment on the use of images to answer web survey questions. </a:t>
            </a:r>
            <a:r>
              <a:rPr lang="en-GB" sz="900" i="1" dirty="0"/>
              <a:t>Journal of the Royal Statistical Society Series A. FORTHCOMING. </a:t>
            </a:r>
            <a:endParaRPr lang="en-GB" sz="9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51D127-70C5-40AC-B71F-0AE89F051863}"/>
              </a:ext>
            </a:extLst>
          </p:cNvPr>
          <p:cNvSpPr txBox="1"/>
          <p:nvPr/>
        </p:nvSpPr>
        <p:spPr>
          <a:xfrm>
            <a:off x="532807" y="4616869"/>
            <a:ext cx="64639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/>
              <a:t>Motivation messages have </a:t>
            </a:r>
            <a:r>
              <a:rPr lang="en-GB" b="1" dirty="0">
                <a:solidFill>
                  <a:srgbClr val="C00000"/>
                </a:solidFill>
              </a:rPr>
              <a:t>no effect </a:t>
            </a:r>
            <a:r>
              <a:rPr lang="en-GB" dirty="0"/>
              <a:t>on these indicators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bg1"/>
                </a:solidFill>
              </a:rPr>
              <a:t>There is </a:t>
            </a:r>
            <a:r>
              <a:rPr lang="en-GB" b="1" dirty="0">
                <a:solidFill>
                  <a:schemeClr val="bg1"/>
                </a:solidFill>
              </a:rPr>
              <a:t>no interaction </a:t>
            </a:r>
            <a:r>
              <a:rPr lang="en-GB" dirty="0">
                <a:solidFill>
                  <a:schemeClr val="bg1"/>
                </a:solidFill>
              </a:rPr>
              <a:t>between asking for images and using a PC or smartphone to answer</a:t>
            </a:r>
          </a:p>
          <a:p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A1AA39-F61B-44DE-A0CD-E7838A7BB3D7}"/>
              </a:ext>
            </a:extLst>
          </p:cNvPr>
          <p:cNvSpPr/>
          <p:nvPr/>
        </p:nvSpPr>
        <p:spPr>
          <a:xfrm>
            <a:off x="8924925" y="2952749"/>
            <a:ext cx="266700" cy="60960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5E7219-2AC2-4AB4-9AE7-1C777E036111}"/>
              </a:ext>
            </a:extLst>
          </p:cNvPr>
          <p:cNvSpPr/>
          <p:nvPr/>
        </p:nvSpPr>
        <p:spPr>
          <a:xfrm>
            <a:off x="11059117" y="2952749"/>
            <a:ext cx="266700" cy="60960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565245-3A45-4A15-BF50-543CD3C6B145}"/>
              </a:ext>
            </a:extLst>
          </p:cNvPr>
          <p:cNvSpPr/>
          <p:nvPr/>
        </p:nvSpPr>
        <p:spPr>
          <a:xfrm>
            <a:off x="9191625" y="1860930"/>
            <a:ext cx="266700" cy="60960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D1CCC6-FEE2-4F37-B561-55756810CBE3}"/>
              </a:ext>
            </a:extLst>
          </p:cNvPr>
          <p:cNvSpPr/>
          <p:nvPr/>
        </p:nvSpPr>
        <p:spPr>
          <a:xfrm>
            <a:off x="10949784" y="1860929"/>
            <a:ext cx="384965" cy="60960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6CD81F-B977-4FC1-A3F9-F6C420AD4C4C}"/>
              </a:ext>
            </a:extLst>
          </p:cNvPr>
          <p:cNvSpPr/>
          <p:nvPr/>
        </p:nvSpPr>
        <p:spPr>
          <a:xfrm>
            <a:off x="9124950" y="685078"/>
            <a:ext cx="266700" cy="60960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CCAF3-EF15-4994-BCD5-E41817449F3C}"/>
              </a:ext>
            </a:extLst>
          </p:cNvPr>
          <p:cNvSpPr/>
          <p:nvPr/>
        </p:nvSpPr>
        <p:spPr>
          <a:xfrm>
            <a:off x="10916242" y="659029"/>
            <a:ext cx="266700" cy="60960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E470E6-CC1D-4331-AD60-EF4BB00DA99F}"/>
              </a:ext>
            </a:extLst>
          </p:cNvPr>
          <p:cNvSpPr/>
          <p:nvPr/>
        </p:nvSpPr>
        <p:spPr>
          <a:xfrm>
            <a:off x="9566608" y="4010026"/>
            <a:ext cx="472741" cy="69053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940319-C9CC-4CAF-928C-9E11ACF458C5}"/>
              </a:ext>
            </a:extLst>
          </p:cNvPr>
          <p:cNvSpPr/>
          <p:nvPr/>
        </p:nvSpPr>
        <p:spPr>
          <a:xfrm>
            <a:off x="11010507" y="4010026"/>
            <a:ext cx="543317" cy="68224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4A7A4A-492F-4DDA-B7D9-E51A9859231D}"/>
              </a:ext>
            </a:extLst>
          </p:cNvPr>
          <p:cNvSpPr/>
          <p:nvPr/>
        </p:nvSpPr>
        <p:spPr>
          <a:xfrm>
            <a:off x="9230226" y="5246470"/>
            <a:ext cx="266700" cy="60960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222873-1D65-4D08-8E13-D6E50E574625}"/>
              </a:ext>
            </a:extLst>
          </p:cNvPr>
          <p:cNvSpPr/>
          <p:nvPr/>
        </p:nvSpPr>
        <p:spPr>
          <a:xfrm>
            <a:off x="10816434" y="5237819"/>
            <a:ext cx="595518" cy="60960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4404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893D32B-FF69-4111-B70A-40B297D23849}"/>
              </a:ext>
            </a:extLst>
          </p:cNvPr>
          <p:cNvSpPr txBox="1">
            <a:spLocks/>
          </p:cNvSpPr>
          <p:nvPr/>
        </p:nvSpPr>
        <p:spPr>
          <a:xfrm>
            <a:off x="532807" y="1502467"/>
            <a:ext cx="6782393" cy="47616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Bosch, Revilla, Qureshi and </a:t>
            </a:r>
            <a:r>
              <a:rPr lang="en-GB" b="1" dirty="0" err="1"/>
              <a:t>Hohne</a:t>
            </a:r>
            <a:r>
              <a:rPr lang="en-GB" b="1" dirty="0"/>
              <a:t> (2021)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/>
              <a:t>Asking for images:</a:t>
            </a:r>
          </a:p>
          <a:p>
            <a:pPr lvl="1">
              <a:defRPr/>
            </a:pPr>
            <a:r>
              <a:rPr lang="en-GB" b="1" dirty="0">
                <a:solidFill>
                  <a:srgbClr val="C00000"/>
                </a:solidFill>
              </a:rPr>
              <a:t>Increases the probability of item nonresponse </a:t>
            </a:r>
            <a:r>
              <a:rPr lang="en-GB" dirty="0"/>
              <a:t>(26-51.5 </a:t>
            </a:r>
            <a:r>
              <a:rPr lang="en-GB" dirty="0" err="1"/>
              <a:t>p.points</a:t>
            </a:r>
            <a:r>
              <a:rPr lang="en-GB" dirty="0"/>
              <a:t> higher probability)</a:t>
            </a:r>
          </a:p>
          <a:p>
            <a:pPr lvl="1">
              <a:defRPr/>
            </a:pPr>
            <a:r>
              <a:rPr lang="en-GB" b="1" dirty="0">
                <a:solidFill>
                  <a:srgbClr val="C00000"/>
                </a:solidFill>
              </a:rPr>
              <a:t>Increases completion times</a:t>
            </a:r>
            <a:r>
              <a:rPr lang="en-GB" dirty="0"/>
              <a:t> (21.8 to 39.9 seconds more)</a:t>
            </a:r>
          </a:p>
          <a:p>
            <a:pPr lvl="1">
              <a:defRPr/>
            </a:pPr>
            <a:r>
              <a:rPr lang="en-GB" b="1" dirty="0">
                <a:solidFill>
                  <a:srgbClr val="C00000"/>
                </a:solidFill>
              </a:rPr>
              <a:t>Decreases the probability of enjoying and finding questions easy </a:t>
            </a:r>
            <a:r>
              <a:rPr lang="en-GB" dirty="0"/>
              <a:t>(30 </a:t>
            </a:r>
            <a:r>
              <a:rPr lang="en-GB" dirty="0" err="1"/>
              <a:t>p.p</a:t>
            </a:r>
            <a:r>
              <a:rPr lang="en-GB" dirty="0"/>
              <a:t> lower probability of liking and finding the questions easy)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 err="1">
                <a:solidFill>
                  <a:schemeClr val="bg1"/>
                </a:solidFill>
              </a:rPr>
              <a:t>essages</a:t>
            </a:r>
            <a:r>
              <a:rPr lang="en-GB" dirty="0">
                <a:solidFill>
                  <a:schemeClr val="bg1"/>
                </a:solidFill>
              </a:rPr>
              <a:t> have </a:t>
            </a:r>
            <a:r>
              <a:rPr lang="en-GB" b="1" dirty="0">
                <a:solidFill>
                  <a:schemeClr val="bg1"/>
                </a:solidFill>
              </a:rPr>
              <a:t>no effect </a:t>
            </a:r>
            <a:r>
              <a:rPr lang="en-GB" dirty="0">
                <a:solidFill>
                  <a:schemeClr val="bg1"/>
                </a:solidFill>
              </a:rPr>
              <a:t>on these indicators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bg1"/>
                </a:solidFill>
              </a:rPr>
              <a:t>There is </a:t>
            </a:r>
            <a:r>
              <a:rPr lang="en-GB" b="1" dirty="0">
                <a:solidFill>
                  <a:schemeClr val="bg1"/>
                </a:solidFill>
              </a:rPr>
              <a:t>no interaction </a:t>
            </a:r>
            <a:r>
              <a:rPr lang="en-GB" dirty="0">
                <a:solidFill>
                  <a:schemeClr val="bg1"/>
                </a:solidFill>
              </a:rPr>
              <a:t>between asking for images and using a PC or smartphone to answer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823784C-2219-4285-8007-7A90B042659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" r="23800" b="3307"/>
          <a:stretch/>
        </p:blipFill>
        <p:spPr bwMode="auto">
          <a:xfrm>
            <a:off x="7206916" y="180474"/>
            <a:ext cx="4776537" cy="63833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693041-9B86-42FD-B7FB-D4DF54E6C41D}"/>
              </a:ext>
            </a:extLst>
          </p:cNvPr>
          <p:cNvSpPr txBox="1"/>
          <p:nvPr/>
        </p:nvSpPr>
        <p:spPr>
          <a:xfrm>
            <a:off x="208958" y="6448369"/>
            <a:ext cx="111263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Bosch, O. J., Revilla, M., </a:t>
            </a:r>
            <a:r>
              <a:rPr lang="en-GB" sz="900" dirty="0" err="1"/>
              <a:t>Hohne</a:t>
            </a:r>
            <a:r>
              <a:rPr lang="en-GB" sz="900" dirty="0"/>
              <a:t>, J. K., &amp; Qureshi, D. (2021). </a:t>
            </a:r>
            <a:r>
              <a:rPr lang="en-GB" sz="900" b="1" dirty="0"/>
              <a:t>A new experiment on the use of images to answer web survey questions. </a:t>
            </a:r>
            <a:r>
              <a:rPr lang="en-GB" sz="900" i="1" dirty="0"/>
              <a:t>Journal of the Royal Statistical Society Series A. FORTHCOMING. </a:t>
            </a:r>
            <a:endParaRPr lang="en-GB" sz="9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51D127-70C5-40AC-B71F-0AE89F051863}"/>
              </a:ext>
            </a:extLst>
          </p:cNvPr>
          <p:cNvSpPr txBox="1"/>
          <p:nvPr/>
        </p:nvSpPr>
        <p:spPr>
          <a:xfrm>
            <a:off x="532807" y="4616869"/>
            <a:ext cx="64639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/>
              <a:t>Motivation messages have </a:t>
            </a:r>
            <a:r>
              <a:rPr lang="en-GB" b="1" dirty="0">
                <a:solidFill>
                  <a:srgbClr val="C00000"/>
                </a:solidFill>
              </a:rPr>
              <a:t>no effect </a:t>
            </a:r>
            <a:r>
              <a:rPr lang="en-GB" dirty="0"/>
              <a:t>on these indicators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>
              <a:buFont typeface="Arial" panose="020B0604020202020204" pitchFamily="34" charset="0"/>
              <a:buNone/>
              <a:defRPr/>
            </a:pPr>
            <a:r>
              <a:rPr lang="en-GB" dirty="0"/>
              <a:t>Interaction between asking for images and using a PC or smartphone to answer </a:t>
            </a:r>
            <a:r>
              <a:rPr lang="en-GB" b="1" dirty="0"/>
              <a:t>is not really relevant</a:t>
            </a:r>
          </a:p>
          <a:p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E470E6-CC1D-4331-AD60-EF4BB00DA99F}"/>
              </a:ext>
            </a:extLst>
          </p:cNvPr>
          <p:cNvSpPr/>
          <p:nvPr/>
        </p:nvSpPr>
        <p:spPr>
          <a:xfrm>
            <a:off x="8010526" y="3619500"/>
            <a:ext cx="3972927" cy="110963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0343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B74127-1A6D-41D4-A46D-12CA11FBB25B}"/>
              </a:ext>
            </a:extLst>
          </p:cNvPr>
          <p:cNvGrpSpPr/>
          <p:nvPr/>
        </p:nvGrpSpPr>
        <p:grpSpPr>
          <a:xfrm>
            <a:off x="5499352" y="937047"/>
            <a:ext cx="2994943" cy="5493832"/>
            <a:chOff x="8362867" y="1058779"/>
            <a:chExt cx="2740025" cy="5143500"/>
          </a:xfrm>
        </p:grpSpPr>
        <p:pic>
          <p:nvPicPr>
            <p:cNvPr id="30" name="Imagen 21">
              <a:extLst>
                <a:ext uri="{FF2B5EF4-FFF2-40B4-BE49-F238E27FC236}">
                  <a16:creationId xmlns:a16="http://schemas.microsoft.com/office/drawing/2014/main" id="{51C324D2-B931-40E7-A54D-DC82309E0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2117" y="3541629"/>
              <a:ext cx="2041525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Imagen 21">
              <a:extLst>
                <a:ext uri="{FF2B5EF4-FFF2-40B4-BE49-F238E27FC236}">
                  <a16:creationId xmlns:a16="http://schemas.microsoft.com/office/drawing/2014/main" id="{D48EF1A5-13EA-4133-84ED-1D9612EA1A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62867" y="1058779"/>
              <a:ext cx="2740025" cy="51435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srgbClr val="000000">
                  <a:alpha val="39999"/>
                </a:srgbClr>
              </a:outerShdw>
            </a:effectLst>
          </p:spPr>
        </p:pic>
        <p:sp>
          <p:nvSpPr>
            <p:cNvPr id="32" name="Rectángulo 22">
              <a:extLst>
                <a:ext uri="{FF2B5EF4-FFF2-40B4-BE49-F238E27FC236}">
                  <a16:creationId xmlns:a16="http://schemas.microsoft.com/office/drawing/2014/main" id="{76B5DDB7-C367-40AA-A444-1F96A94C9252}"/>
                </a:ext>
              </a:extLst>
            </p:cNvPr>
            <p:cNvSpPr/>
            <p:nvPr/>
          </p:nvSpPr>
          <p:spPr>
            <a:xfrm>
              <a:off x="8723229" y="1855704"/>
              <a:ext cx="2020888" cy="21113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33" name="Imagen 19">
              <a:extLst>
                <a:ext uri="{FF2B5EF4-FFF2-40B4-BE49-F238E27FC236}">
                  <a16:creationId xmlns:a16="http://schemas.microsoft.com/office/drawing/2014/main" id="{F151F010-5641-4F16-AF00-1A2E21C505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3904" y="2020804"/>
              <a:ext cx="1447800" cy="1255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CuadroTexto 21">
              <a:extLst>
                <a:ext uri="{FF2B5EF4-FFF2-40B4-BE49-F238E27FC236}">
                  <a16:creationId xmlns:a16="http://schemas.microsoft.com/office/drawing/2014/main" id="{B32F08E5-4D08-48E8-B36D-D75F4488B7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12117" y="3270167"/>
              <a:ext cx="2041525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s-ES" sz="800">
                  <a:solidFill>
                    <a:srgbClr val="50504F"/>
                  </a:solidFill>
                  <a:latin typeface="Calibri Light" panose="020F0302020204030204" pitchFamily="34" charset="0"/>
                </a:rPr>
                <a:t>How does this advert make you feel?</a:t>
              </a:r>
            </a:p>
          </p:txBody>
        </p:sp>
        <p:pic>
          <p:nvPicPr>
            <p:cNvPr id="35" name="Imagen 5">
              <a:extLst>
                <a:ext uri="{FF2B5EF4-FFF2-40B4-BE49-F238E27FC236}">
                  <a16:creationId xmlns:a16="http://schemas.microsoft.com/office/drawing/2014/main" id="{62722A89-8ED8-4364-918B-E20A75E0A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2117" y="1865229"/>
              <a:ext cx="2041525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Imagen 23">
              <a:extLst>
                <a:ext uri="{FF2B5EF4-FFF2-40B4-BE49-F238E27FC236}">
                  <a16:creationId xmlns:a16="http://schemas.microsoft.com/office/drawing/2014/main" id="{3042DBA0-C10C-4A9A-85BB-246C83901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2117" y="3509879"/>
              <a:ext cx="20415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ángulo: esquinas redondeadas 20">
              <a:extLst>
                <a:ext uri="{FF2B5EF4-FFF2-40B4-BE49-F238E27FC236}">
                  <a16:creationId xmlns:a16="http://schemas.microsoft.com/office/drawing/2014/main" id="{5599B6CE-1BA5-4EB8-ADAD-A0BAE4FFB4C5}"/>
                </a:ext>
              </a:extLst>
            </p:cNvPr>
            <p:cNvSpPr/>
            <p:nvPr/>
          </p:nvSpPr>
          <p:spPr>
            <a:xfrm>
              <a:off x="8945479" y="3565442"/>
              <a:ext cx="1573213" cy="354012"/>
            </a:xfrm>
            <a:prstGeom prst="roundRect">
              <a:avLst/>
            </a:prstGeom>
            <a:solidFill>
              <a:srgbClr val="F1F1F1"/>
            </a:solidFill>
            <a:ln>
              <a:solidFill>
                <a:srgbClr val="E0E0E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/>
            </a:p>
          </p:txBody>
        </p:sp>
        <p:grpSp>
          <p:nvGrpSpPr>
            <p:cNvPr id="38" name="Agrupar 2">
              <a:extLst>
                <a:ext uri="{FF2B5EF4-FFF2-40B4-BE49-F238E27FC236}">
                  <a16:creationId xmlns:a16="http://schemas.microsoft.com/office/drawing/2014/main" id="{D3B8A660-4154-411F-AFD6-5FC9AB6077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94829" y="3630529"/>
              <a:ext cx="992188" cy="992188"/>
              <a:chOff x="7435712" y="2571750"/>
              <a:chExt cx="992280" cy="992280"/>
            </a:xfrm>
          </p:grpSpPr>
          <p:sp>
            <p:nvSpPr>
              <p:cNvPr id="39" name="Elipse 33">
                <a:extLst>
                  <a:ext uri="{FF2B5EF4-FFF2-40B4-BE49-F238E27FC236}">
                    <a16:creationId xmlns:a16="http://schemas.microsoft.com/office/drawing/2014/main" id="{8D6FCAA4-A94A-458A-9391-B98B753302DE}"/>
                  </a:ext>
                </a:extLst>
              </p:cNvPr>
              <p:cNvSpPr/>
              <p:nvPr/>
            </p:nvSpPr>
            <p:spPr>
              <a:xfrm>
                <a:off x="7435712" y="2571750"/>
                <a:ext cx="992280" cy="992280"/>
              </a:xfrm>
              <a:prstGeom prst="ellipse">
                <a:avLst/>
              </a:prstGeom>
              <a:solidFill>
                <a:srgbClr val="003C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/>
              </a:p>
            </p:txBody>
          </p:sp>
          <p:pic>
            <p:nvPicPr>
              <p:cNvPr id="40" name="Imagen 1">
                <a:extLst>
                  <a:ext uri="{FF2B5EF4-FFF2-40B4-BE49-F238E27FC236}">
                    <a16:creationId xmlns:a16="http://schemas.microsoft.com/office/drawing/2014/main" id="{74E2FCFD-BA1C-42E9-87FA-FA8387B4CF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61397" y="2749551"/>
                <a:ext cx="344378" cy="6665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F1599C23-1FDC-460B-8492-FBCFA182F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VOICE DATA</a:t>
            </a:r>
          </a:p>
        </p:txBody>
      </p:sp>
    </p:spTree>
    <p:extLst>
      <p:ext uri="{BB962C8B-B14F-4D97-AF65-F5344CB8AC3E}">
        <p14:creationId xmlns:p14="http://schemas.microsoft.com/office/powerpoint/2010/main" val="11664867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Voice</a:t>
            </a:r>
            <a:r>
              <a:rPr lang="es-ES" dirty="0"/>
              <a:t>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8" y="1502467"/>
            <a:ext cx="6698172" cy="47616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Revilla, Couper, Bosch and Asensio, 2020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47E672-1FEA-4E10-97BC-8C4118B21F0F}"/>
              </a:ext>
            </a:extLst>
          </p:cNvPr>
          <p:cNvSpPr txBox="1"/>
          <p:nvPr/>
        </p:nvSpPr>
        <p:spPr>
          <a:xfrm>
            <a:off x="141890" y="6491401"/>
            <a:ext cx="1086861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Revilla, M., Couper, M. P., Bosch, O. J., &amp; Asensio, M. (2020). </a:t>
            </a:r>
            <a:r>
              <a:rPr lang="en-GB" sz="900" b="1" dirty="0"/>
              <a:t>Testing the use of voice input in a smartphone web survey</a:t>
            </a:r>
            <a:r>
              <a:rPr lang="en-GB" sz="900" dirty="0"/>
              <a:t>. </a:t>
            </a:r>
            <a:r>
              <a:rPr lang="en-GB" sz="900" i="1" dirty="0"/>
              <a:t>Social Science Computer Review</a:t>
            </a:r>
            <a:r>
              <a:rPr lang="en-GB" sz="900" dirty="0"/>
              <a:t>, </a:t>
            </a:r>
            <a:r>
              <a:rPr lang="en-GB" sz="900" i="1" dirty="0"/>
              <a:t>38</a:t>
            </a:r>
            <a:r>
              <a:rPr lang="en-GB" sz="900" dirty="0"/>
              <a:t>(2), 207-224.</a:t>
            </a:r>
            <a:endParaRPr lang="en-GB" sz="9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C7503D-8626-4E62-83BF-F45EEE3C1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719" y="2061077"/>
            <a:ext cx="8498561" cy="39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196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Voice</a:t>
            </a:r>
            <a:r>
              <a:rPr lang="es-ES" dirty="0"/>
              <a:t>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8" y="1502467"/>
            <a:ext cx="6698172" cy="47616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Revilla, Couper, Bosch and Asensio, 2020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47E672-1FEA-4E10-97BC-8C4118B21F0F}"/>
              </a:ext>
            </a:extLst>
          </p:cNvPr>
          <p:cNvSpPr txBox="1"/>
          <p:nvPr/>
        </p:nvSpPr>
        <p:spPr>
          <a:xfrm>
            <a:off x="141890" y="6491401"/>
            <a:ext cx="1086861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Revilla, M., Couper, M. P., Bosch, O. J., &amp; Asensio, M. (2020). </a:t>
            </a:r>
            <a:r>
              <a:rPr lang="en-GB" sz="900" b="1" dirty="0"/>
              <a:t>Testing the use of voice input in a smartphone web survey</a:t>
            </a:r>
            <a:r>
              <a:rPr lang="en-GB" sz="900" dirty="0"/>
              <a:t>. </a:t>
            </a:r>
            <a:r>
              <a:rPr lang="en-GB" sz="900" i="1" dirty="0"/>
              <a:t>Social Science Computer Review</a:t>
            </a:r>
            <a:r>
              <a:rPr lang="en-GB" sz="900" dirty="0"/>
              <a:t>, </a:t>
            </a:r>
            <a:r>
              <a:rPr lang="en-GB" sz="900" i="1" dirty="0"/>
              <a:t>38</a:t>
            </a:r>
            <a:r>
              <a:rPr lang="en-GB" sz="900" dirty="0"/>
              <a:t>(2), 207-224.</a:t>
            </a:r>
            <a:endParaRPr lang="en-GB" sz="9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C7503D-8626-4E62-83BF-F45EEE3C1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719" y="2061077"/>
            <a:ext cx="8498561" cy="3987130"/>
          </a:xfrm>
          <a:prstGeom prst="rect">
            <a:avLst/>
          </a:prstGeom>
        </p:spPr>
      </p:pic>
      <p:sp>
        <p:nvSpPr>
          <p:cNvPr id="9" name="Rectángulo 3">
            <a:extLst>
              <a:ext uri="{FF2B5EF4-FFF2-40B4-BE49-F238E27FC236}">
                <a16:creationId xmlns:a16="http://schemas.microsoft.com/office/drawing/2014/main" id="{B3F5D27D-5288-42B0-BE5B-10DFC2EE89AC}"/>
              </a:ext>
            </a:extLst>
          </p:cNvPr>
          <p:cNvSpPr/>
          <p:nvPr/>
        </p:nvSpPr>
        <p:spPr>
          <a:xfrm>
            <a:off x="2969766" y="2679449"/>
            <a:ext cx="6252468" cy="322082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What is the impact of asking </a:t>
            </a:r>
            <a:r>
              <a:rPr lang="en-GB" sz="2000" kern="0" dirty="0">
                <a:solidFill>
                  <a:schemeClr val="bg1"/>
                </a:solidFill>
              </a:rPr>
              <a:t>participants to answer with voice dictation or recording </a:t>
            </a: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on response rates, reported technical issues and question evaluation?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Are voice dictation and voice recording answers longer and richer than typed answers? 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>
              <a:lnSpc>
                <a:spcPts val="1600"/>
              </a:lnSpc>
              <a:defRPr/>
            </a:pPr>
            <a:endParaRPr lang="en-GB" sz="1300" kern="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04010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Importance of (web) surveys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Surveys are (still) very relevant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Surveys are some of the most frequently used method for collecting data in many disciplines (e.g. sociology, psychology, marketing research)</a:t>
            </a:r>
          </a:p>
          <a:p>
            <a:endParaRPr lang="en-GB" dirty="0"/>
          </a:p>
          <a:p>
            <a:r>
              <a:rPr lang="en-GB" dirty="0"/>
              <a:t>Results used by key actors to take decisions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Web surveys are more and more common</a:t>
            </a:r>
          </a:p>
          <a:p>
            <a:pPr algn="l"/>
            <a:r>
              <a:rPr lang="en-GB" sz="1800" b="0" i="0" u="none" strike="noStrike" baseline="0" dirty="0">
                <a:latin typeface="Georgia" panose="02040502050405020303" pitchFamily="18" charset="0"/>
              </a:rPr>
              <a:t>35% spent on research using (mobile) web, vs 11% for telephone and 8% for face-to-face (ESOMAR, 2019).</a:t>
            </a:r>
          </a:p>
          <a:p>
            <a:pPr algn="l"/>
            <a:endParaRPr lang="en-GB" sz="1800" b="0" i="0" u="none" strike="noStrike" baseline="0" dirty="0">
              <a:latin typeface="Georgia" panose="02040502050405020303" pitchFamily="18" charset="0"/>
            </a:endParaRPr>
          </a:p>
          <a:p>
            <a:pPr algn="l"/>
            <a:r>
              <a:rPr lang="en-GB" sz="1800" b="0" i="0" u="none" strike="noStrike" baseline="0" dirty="0">
                <a:latin typeface="Georgia" panose="02040502050405020303" pitchFamily="18" charset="0"/>
              </a:rPr>
              <a:t>With pandemic, switch from other modes to web mode even quicker</a:t>
            </a:r>
            <a:endParaRPr lang="es-E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WHY DO WE NEED TO ENHANCE?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966338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Voice</a:t>
            </a:r>
            <a:r>
              <a:rPr lang="es-ES" dirty="0"/>
              <a:t>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1502467"/>
            <a:ext cx="10933287" cy="47616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Revilla, Couper, Bosch and Asensio, 2020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/>
              <a:t>How well does it work to ask respondents to use voice input options to answer open questions?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>
                <a:solidFill>
                  <a:schemeClr val="bg1"/>
                </a:solidFill>
              </a:rPr>
              <a:t>Item nonresponse (% did not answer all 6 experimental questions) 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Android-Voice: </a:t>
            </a:r>
            <a:r>
              <a:rPr lang="en-GB" b="1" dirty="0">
                <a:solidFill>
                  <a:schemeClr val="bg1"/>
                </a:solidFill>
              </a:rPr>
              <a:t>63.3% 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iOS-Dictation: 3.3%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Control groups: 1.5% in Android; 3.0% in iOS</a:t>
            </a:r>
          </a:p>
          <a:p>
            <a:endParaRPr lang="en-GB" dirty="0"/>
          </a:p>
          <a:p>
            <a:r>
              <a:rPr lang="en-GB" dirty="0">
                <a:solidFill>
                  <a:schemeClr val="bg1"/>
                </a:solidFill>
              </a:rPr>
              <a:t>Problems reported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Android-Voice: </a:t>
            </a:r>
            <a:r>
              <a:rPr lang="en-GB" b="1" dirty="0">
                <a:solidFill>
                  <a:schemeClr val="bg1"/>
                </a:solidFill>
              </a:rPr>
              <a:t>26.3%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iOS-Dictation: 8.7%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Control groups: 5.4% in Android and 6.0% in iOS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22A054-B37E-4CCE-89EA-D8E33427CEA5}"/>
              </a:ext>
            </a:extLst>
          </p:cNvPr>
          <p:cNvSpPr txBox="1"/>
          <p:nvPr/>
        </p:nvSpPr>
        <p:spPr>
          <a:xfrm>
            <a:off x="141890" y="6491401"/>
            <a:ext cx="1086861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Revilla, M., Couper, M. P., Bosch, O. J., &amp; Asensio, M. (2020). </a:t>
            </a:r>
            <a:r>
              <a:rPr lang="en-GB" sz="900" b="1" dirty="0"/>
              <a:t>Testing the use of voice input in a smartphone web survey</a:t>
            </a:r>
            <a:r>
              <a:rPr lang="en-GB" sz="900" dirty="0"/>
              <a:t>. </a:t>
            </a:r>
            <a:r>
              <a:rPr lang="en-GB" sz="900" i="1" dirty="0"/>
              <a:t>Social Science Computer Review</a:t>
            </a:r>
            <a:r>
              <a:rPr lang="en-GB" sz="900" dirty="0"/>
              <a:t>, </a:t>
            </a:r>
            <a:r>
              <a:rPr lang="en-GB" sz="900" i="1" dirty="0"/>
              <a:t>38</a:t>
            </a:r>
            <a:r>
              <a:rPr lang="en-GB" sz="900" dirty="0"/>
              <a:t>(2), 207-224.</a:t>
            </a:r>
            <a:endParaRPr lang="en-GB" sz="900" b="1" dirty="0"/>
          </a:p>
        </p:txBody>
      </p:sp>
    </p:spTree>
    <p:extLst>
      <p:ext uri="{BB962C8B-B14F-4D97-AF65-F5344CB8AC3E}">
        <p14:creationId xmlns:p14="http://schemas.microsoft.com/office/powerpoint/2010/main" val="1105087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Voice</a:t>
            </a:r>
            <a:r>
              <a:rPr lang="es-ES" dirty="0"/>
              <a:t>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1502467"/>
            <a:ext cx="10933287" cy="47616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Revilla, Couper, Bosch and Asensio, 2020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/>
              <a:t>How well does it work to ask respondents to use voice input options to answer open questions?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b="1" dirty="0"/>
              <a:t>Item nonresponse (% did not answer all 6 experimental questions) </a:t>
            </a:r>
          </a:p>
          <a:p>
            <a:pPr lvl="1"/>
            <a:r>
              <a:rPr lang="en-GB" dirty="0"/>
              <a:t>Android-Voice: </a:t>
            </a:r>
            <a:r>
              <a:rPr lang="en-GB" b="1" dirty="0">
                <a:solidFill>
                  <a:srgbClr val="C00000"/>
                </a:solidFill>
              </a:rPr>
              <a:t>63.3% </a:t>
            </a:r>
          </a:p>
          <a:p>
            <a:pPr lvl="1"/>
            <a:r>
              <a:rPr lang="en-GB" dirty="0"/>
              <a:t>iOS-Dictation: 3.3%</a:t>
            </a:r>
          </a:p>
          <a:p>
            <a:pPr lvl="1"/>
            <a:r>
              <a:rPr lang="en-GB" dirty="0"/>
              <a:t>Control groups: 1.5% in Android; 3.0% in iOS</a:t>
            </a:r>
          </a:p>
          <a:p>
            <a:endParaRPr lang="en-GB" dirty="0"/>
          </a:p>
          <a:p>
            <a:r>
              <a:rPr lang="en-GB" dirty="0">
                <a:solidFill>
                  <a:schemeClr val="bg1"/>
                </a:solidFill>
              </a:rPr>
              <a:t>Problems reported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Android-Voice: </a:t>
            </a:r>
            <a:r>
              <a:rPr lang="en-GB" b="1" dirty="0">
                <a:solidFill>
                  <a:schemeClr val="bg1"/>
                </a:solidFill>
              </a:rPr>
              <a:t>26.3%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iOS-Dictation: 8.7%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Control groups: 5.4% in Android and 6.0% in iOS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22A054-B37E-4CCE-89EA-D8E33427CEA5}"/>
              </a:ext>
            </a:extLst>
          </p:cNvPr>
          <p:cNvSpPr txBox="1"/>
          <p:nvPr/>
        </p:nvSpPr>
        <p:spPr>
          <a:xfrm>
            <a:off x="141890" y="6491401"/>
            <a:ext cx="1086861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Revilla, M., Couper, M. P., Bosch, O. J., &amp; Asensio, M. (2020). </a:t>
            </a:r>
            <a:r>
              <a:rPr lang="en-GB" sz="900" b="1" dirty="0"/>
              <a:t>Testing the use of voice input in a smartphone web survey</a:t>
            </a:r>
            <a:r>
              <a:rPr lang="en-GB" sz="900" dirty="0"/>
              <a:t>. </a:t>
            </a:r>
            <a:r>
              <a:rPr lang="en-GB" sz="900" i="1" dirty="0"/>
              <a:t>Social Science Computer Review</a:t>
            </a:r>
            <a:r>
              <a:rPr lang="en-GB" sz="900" dirty="0"/>
              <a:t>, </a:t>
            </a:r>
            <a:r>
              <a:rPr lang="en-GB" sz="900" i="1" dirty="0"/>
              <a:t>38</a:t>
            </a:r>
            <a:r>
              <a:rPr lang="en-GB" sz="900" dirty="0"/>
              <a:t>(2), 207-224.</a:t>
            </a:r>
            <a:endParaRPr lang="en-GB" sz="900" b="1" dirty="0"/>
          </a:p>
        </p:txBody>
      </p:sp>
    </p:spTree>
    <p:extLst>
      <p:ext uri="{BB962C8B-B14F-4D97-AF65-F5344CB8AC3E}">
        <p14:creationId xmlns:p14="http://schemas.microsoft.com/office/powerpoint/2010/main" val="3982490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Voice</a:t>
            </a:r>
            <a:r>
              <a:rPr lang="es-ES" dirty="0"/>
              <a:t>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1502467"/>
            <a:ext cx="10933287" cy="47616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Revilla, Couper, Bosch and Asensio, 2020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/>
              <a:t>How well does it work to ask respondents to use voice input options to answer open questions?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b="1" dirty="0"/>
              <a:t>Item nonresponse (% did not answer all 6 experimental questions) </a:t>
            </a:r>
          </a:p>
          <a:p>
            <a:pPr lvl="1"/>
            <a:r>
              <a:rPr lang="en-GB" dirty="0"/>
              <a:t>Android-Voice: </a:t>
            </a:r>
            <a:r>
              <a:rPr lang="en-GB" b="1" dirty="0">
                <a:solidFill>
                  <a:srgbClr val="C00000"/>
                </a:solidFill>
              </a:rPr>
              <a:t>63.3% </a:t>
            </a:r>
          </a:p>
          <a:p>
            <a:pPr lvl="1"/>
            <a:r>
              <a:rPr lang="en-GB" dirty="0"/>
              <a:t>iOS-Dictation: 3.3%</a:t>
            </a:r>
          </a:p>
          <a:p>
            <a:pPr lvl="1"/>
            <a:r>
              <a:rPr lang="en-GB" dirty="0"/>
              <a:t>Control groups: 1.5% in Android; 3.0% in iOS</a:t>
            </a:r>
          </a:p>
          <a:p>
            <a:endParaRPr lang="en-GB" dirty="0"/>
          </a:p>
          <a:p>
            <a:r>
              <a:rPr lang="en-GB" b="1" dirty="0"/>
              <a:t>Problems reported</a:t>
            </a:r>
          </a:p>
          <a:p>
            <a:pPr lvl="1"/>
            <a:r>
              <a:rPr lang="en-GB" dirty="0"/>
              <a:t>Android-Voice: </a:t>
            </a:r>
            <a:r>
              <a:rPr lang="en-GB" b="1" dirty="0">
                <a:solidFill>
                  <a:srgbClr val="C00000"/>
                </a:solidFill>
              </a:rPr>
              <a:t>26.3%</a:t>
            </a:r>
          </a:p>
          <a:p>
            <a:pPr lvl="1"/>
            <a:r>
              <a:rPr lang="en-GB" dirty="0"/>
              <a:t>iOS-Dictation: 8.7%</a:t>
            </a:r>
          </a:p>
          <a:p>
            <a:pPr lvl="1"/>
            <a:r>
              <a:rPr lang="en-GB" dirty="0"/>
              <a:t>Control groups: 5.4% in Android and 6.0% in iOS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22A054-B37E-4CCE-89EA-D8E33427CEA5}"/>
              </a:ext>
            </a:extLst>
          </p:cNvPr>
          <p:cNvSpPr txBox="1"/>
          <p:nvPr/>
        </p:nvSpPr>
        <p:spPr>
          <a:xfrm>
            <a:off x="141890" y="6491401"/>
            <a:ext cx="1086861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Revilla, M., Couper, M. P., Bosch, O. J., &amp; Asensio, M. (2020). </a:t>
            </a:r>
            <a:r>
              <a:rPr lang="en-GB" sz="900" b="1" dirty="0"/>
              <a:t>Testing the use of voice input in a smartphone web survey</a:t>
            </a:r>
            <a:r>
              <a:rPr lang="en-GB" sz="900" dirty="0"/>
              <a:t>. </a:t>
            </a:r>
            <a:r>
              <a:rPr lang="en-GB" sz="900" i="1" dirty="0"/>
              <a:t>Social Science Computer Review</a:t>
            </a:r>
            <a:r>
              <a:rPr lang="en-GB" sz="900" dirty="0"/>
              <a:t>, </a:t>
            </a:r>
            <a:r>
              <a:rPr lang="en-GB" sz="900" i="1" dirty="0"/>
              <a:t>38</a:t>
            </a:r>
            <a:r>
              <a:rPr lang="en-GB" sz="900" dirty="0"/>
              <a:t>(2), 207-224.</a:t>
            </a:r>
            <a:endParaRPr lang="en-GB" sz="900" b="1" dirty="0"/>
          </a:p>
        </p:txBody>
      </p:sp>
    </p:spTree>
    <p:extLst>
      <p:ext uri="{BB962C8B-B14F-4D97-AF65-F5344CB8AC3E}">
        <p14:creationId xmlns:p14="http://schemas.microsoft.com/office/powerpoint/2010/main" val="33220321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Voice</a:t>
            </a:r>
            <a:r>
              <a:rPr lang="es-ES" dirty="0"/>
              <a:t>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1502467"/>
            <a:ext cx="10933287" cy="47616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Revilla, Couper, Bosch and Asensio, 2020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/>
              <a:t>For those answering, effect of using voice input on: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b="1" dirty="0"/>
              <a:t>Data quality</a:t>
            </a:r>
          </a:p>
          <a:p>
            <a:pPr lvl="1"/>
            <a:r>
              <a:rPr lang="en-GB" b="1" dirty="0">
                <a:solidFill>
                  <a:srgbClr val="C00000"/>
                </a:solidFill>
              </a:rPr>
              <a:t>Longer and more elaborated answers for Android-Voice</a:t>
            </a:r>
          </a:p>
          <a:p>
            <a:pPr lvl="1"/>
            <a:r>
              <a:rPr lang="en-GB" dirty="0"/>
              <a:t>Fewer valid answers and a smaller amount of information for iOS-Dictation</a:t>
            </a:r>
          </a:p>
          <a:p>
            <a:endParaRPr lang="en-GB" dirty="0"/>
          </a:p>
          <a:p>
            <a:r>
              <a:rPr lang="en-GB" dirty="0">
                <a:solidFill>
                  <a:schemeClr val="bg1"/>
                </a:solidFill>
              </a:rPr>
              <a:t>Survey evaluation</a:t>
            </a:r>
          </a:p>
          <a:p>
            <a:pPr lvl="1"/>
            <a:r>
              <a:rPr lang="en-GB" b="1" dirty="0">
                <a:solidFill>
                  <a:schemeClr val="bg1"/>
                </a:solidFill>
              </a:rPr>
              <a:t>More negative ratings for Android-Voice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No difference for iOS-Dictation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1094D1-17B4-4F55-8B9E-9DF08790213E}"/>
              </a:ext>
            </a:extLst>
          </p:cNvPr>
          <p:cNvSpPr txBox="1"/>
          <p:nvPr/>
        </p:nvSpPr>
        <p:spPr>
          <a:xfrm>
            <a:off x="141890" y="6491401"/>
            <a:ext cx="1086861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Revilla, M., Couper, M. P., Bosch, O. J., &amp; Asensio, M. (2020). </a:t>
            </a:r>
            <a:r>
              <a:rPr lang="en-GB" sz="900" b="1" dirty="0"/>
              <a:t>Testing the use of voice input in a smartphone web survey</a:t>
            </a:r>
            <a:r>
              <a:rPr lang="en-GB" sz="900" dirty="0"/>
              <a:t>. </a:t>
            </a:r>
            <a:r>
              <a:rPr lang="en-GB" sz="900" i="1" dirty="0"/>
              <a:t>Social Science Computer Review</a:t>
            </a:r>
            <a:r>
              <a:rPr lang="en-GB" sz="900" dirty="0"/>
              <a:t>, </a:t>
            </a:r>
            <a:r>
              <a:rPr lang="en-GB" sz="900" i="1" dirty="0"/>
              <a:t>38</a:t>
            </a:r>
            <a:r>
              <a:rPr lang="en-GB" sz="900" dirty="0"/>
              <a:t>(2), 207-224.</a:t>
            </a:r>
            <a:endParaRPr lang="en-GB" sz="900" b="1" dirty="0"/>
          </a:p>
        </p:txBody>
      </p:sp>
    </p:spTree>
    <p:extLst>
      <p:ext uri="{BB962C8B-B14F-4D97-AF65-F5344CB8AC3E}">
        <p14:creationId xmlns:p14="http://schemas.microsoft.com/office/powerpoint/2010/main" val="9631033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Voice</a:t>
            </a:r>
            <a:r>
              <a:rPr lang="es-ES" dirty="0"/>
              <a:t>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1502467"/>
            <a:ext cx="10933287" cy="47616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Revilla, Couper, Bosch and Asensio, 2020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/>
              <a:t>For those answering, effect of using voice input on: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b="1" dirty="0"/>
              <a:t>Data quality</a:t>
            </a:r>
          </a:p>
          <a:p>
            <a:pPr lvl="1"/>
            <a:r>
              <a:rPr lang="en-GB" b="1" dirty="0">
                <a:solidFill>
                  <a:srgbClr val="C00000"/>
                </a:solidFill>
              </a:rPr>
              <a:t>Longer and more elaborated answers for Android-Voice</a:t>
            </a:r>
          </a:p>
          <a:p>
            <a:pPr lvl="1"/>
            <a:r>
              <a:rPr lang="en-GB" dirty="0"/>
              <a:t>Fewer valid answers and a smaller amount of information for iOS-Dictation</a:t>
            </a:r>
          </a:p>
          <a:p>
            <a:endParaRPr lang="en-GB" dirty="0"/>
          </a:p>
          <a:p>
            <a:r>
              <a:rPr lang="en-GB" b="1" dirty="0"/>
              <a:t>Survey evaluation</a:t>
            </a:r>
          </a:p>
          <a:p>
            <a:pPr lvl="1"/>
            <a:r>
              <a:rPr lang="en-GB" b="1" dirty="0">
                <a:solidFill>
                  <a:srgbClr val="C00000"/>
                </a:solidFill>
              </a:rPr>
              <a:t>More negative ratings for Android-Voice</a:t>
            </a:r>
          </a:p>
          <a:p>
            <a:pPr lvl="1"/>
            <a:r>
              <a:rPr lang="en-GB" dirty="0"/>
              <a:t>No difference for iOS-Dictation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1094D1-17B4-4F55-8B9E-9DF08790213E}"/>
              </a:ext>
            </a:extLst>
          </p:cNvPr>
          <p:cNvSpPr txBox="1"/>
          <p:nvPr/>
        </p:nvSpPr>
        <p:spPr>
          <a:xfrm>
            <a:off x="141890" y="6491401"/>
            <a:ext cx="1086861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Revilla, M., Couper, M. P., Bosch, O. J., &amp; Asensio, M. (2020). </a:t>
            </a:r>
            <a:r>
              <a:rPr lang="en-GB" sz="900" b="1" dirty="0"/>
              <a:t>Testing the use of voice input in a smartphone web survey</a:t>
            </a:r>
            <a:r>
              <a:rPr lang="en-GB" sz="900" dirty="0"/>
              <a:t>. </a:t>
            </a:r>
            <a:r>
              <a:rPr lang="en-GB" sz="900" i="1" dirty="0"/>
              <a:t>Social Science Computer Review</a:t>
            </a:r>
            <a:r>
              <a:rPr lang="en-GB" sz="900" dirty="0"/>
              <a:t>, </a:t>
            </a:r>
            <a:r>
              <a:rPr lang="en-GB" sz="900" i="1" dirty="0"/>
              <a:t>38</a:t>
            </a:r>
            <a:r>
              <a:rPr lang="en-GB" sz="900" dirty="0"/>
              <a:t>(2), 207-224.</a:t>
            </a:r>
            <a:endParaRPr lang="en-GB" sz="900" b="1" dirty="0"/>
          </a:p>
        </p:txBody>
      </p:sp>
    </p:spTree>
    <p:extLst>
      <p:ext uri="{BB962C8B-B14F-4D97-AF65-F5344CB8AC3E}">
        <p14:creationId xmlns:p14="http://schemas.microsoft.com/office/powerpoint/2010/main" val="27895616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does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compare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other</a:t>
            </a:r>
            <a:r>
              <a:rPr lang="es-ES" dirty="0"/>
              <a:t> </a:t>
            </a:r>
            <a:r>
              <a:rPr lang="es-ES" dirty="0" err="1"/>
              <a:t>research</a:t>
            </a:r>
            <a:r>
              <a:rPr lang="es-ES" dirty="0"/>
              <a:t> &amp; data </a:t>
            </a:r>
            <a:r>
              <a:rPr lang="es-ES" dirty="0" err="1"/>
              <a:t>types</a:t>
            </a:r>
            <a:r>
              <a:rPr lang="es-ES" dirty="0"/>
              <a:t>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9DEA0C-0F09-4EFB-8686-C7FB855A6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00" b="1040"/>
          <a:stretch/>
        </p:blipFill>
        <p:spPr>
          <a:xfrm>
            <a:off x="447675" y="1143000"/>
            <a:ext cx="1129665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831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Take</a:t>
            </a:r>
            <a:r>
              <a:rPr lang="es-ES" dirty="0"/>
              <a:t>-home </a:t>
            </a:r>
            <a:r>
              <a:rPr lang="es-ES" dirty="0" err="1"/>
              <a:t>messages</a:t>
            </a:r>
            <a:endParaRPr lang="es-E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CONCLUSIONS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CE2FDA7-96A4-49FF-9EBE-CD1EF16AB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1502467"/>
            <a:ext cx="10933287" cy="47616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u="sng" dirty="0"/>
              <a:t>Device sensors and apps bring many opportunities to survey research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u="sng" dirty="0"/>
              <a:t>However, drawbacks must be carefully considered beforehand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Images &amp; Voice</a:t>
            </a:r>
          </a:p>
          <a:p>
            <a:pPr lvl="1"/>
            <a:r>
              <a:rPr lang="en-GB" dirty="0"/>
              <a:t>In general we see that for both images and voice </a:t>
            </a:r>
            <a:r>
              <a:rPr lang="en-GB" b="1" dirty="0">
                <a:solidFill>
                  <a:srgbClr val="C00000"/>
                </a:solidFill>
              </a:rPr>
              <a:t>item nonresponse and completion times will increase</a:t>
            </a:r>
            <a:r>
              <a:rPr lang="en-GB" dirty="0"/>
              <a:t>, while </a:t>
            </a:r>
            <a:r>
              <a:rPr lang="en-GB" b="1" dirty="0">
                <a:solidFill>
                  <a:srgbClr val="C00000"/>
                </a:solidFill>
              </a:rPr>
              <a:t>survey evaluation will be worse.</a:t>
            </a:r>
          </a:p>
          <a:p>
            <a:pPr lvl="1"/>
            <a:r>
              <a:rPr lang="en-GB" dirty="0"/>
              <a:t>There is the </a:t>
            </a:r>
            <a:r>
              <a:rPr lang="en-GB" b="1" dirty="0">
                <a:solidFill>
                  <a:srgbClr val="C00000"/>
                </a:solidFill>
              </a:rPr>
              <a:t>potential to improve measurement quality</a:t>
            </a:r>
            <a:r>
              <a:rPr lang="en-GB" dirty="0"/>
              <a:t>, but this must overcome the added errors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2151705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Need</a:t>
            </a:r>
            <a:r>
              <a:rPr lang="es-ES" dirty="0"/>
              <a:t> more </a:t>
            </a:r>
            <a:r>
              <a:rPr lang="es-ES" dirty="0" err="1"/>
              <a:t>research</a:t>
            </a:r>
            <a:endParaRPr lang="es-E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CONCLUSIONS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CE2FDA7-96A4-49FF-9EBE-CD1EF16AB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1502467"/>
            <a:ext cx="10933287" cy="476164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GB" sz="1800" b="1" i="0" u="none" strike="noStrike" baseline="0" dirty="0">
                <a:solidFill>
                  <a:srgbClr val="C10000"/>
                </a:solidFill>
                <a:latin typeface="Georgia,Bold"/>
              </a:rPr>
              <a:t>Still a lot to be done</a:t>
            </a:r>
          </a:p>
          <a:p>
            <a:pPr algn="l"/>
            <a:r>
              <a:rPr lang="en-GB" sz="1800" b="0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Create frameworks</a:t>
            </a:r>
          </a:p>
          <a:p>
            <a:pPr algn="l"/>
            <a:r>
              <a:rPr lang="en-GB" sz="1800" b="0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Apply to key issues</a:t>
            </a:r>
          </a:p>
          <a:p>
            <a:pPr algn="l"/>
            <a:r>
              <a:rPr lang="en-GB" sz="1800" b="0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Provide guidelines to help researchers use these new data types</a:t>
            </a:r>
          </a:p>
          <a:p>
            <a:pPr algn="l"/>
            <a:r>
              <a:rPr lang="en-GB" sz="1800" b="0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Etc.</a:t>
            </a:r>
          </a:p>
          <a:p>
            <a:pPr marL="0" indent="0" algn="l">
              <a:buNone/>
            </a:pPr>
            <a:endParaRPr lang="en-GB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GB" sz="1800" b="0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But potentially </a:t>
            </a:r>
            <a:r>
              <a:rPr lang="en-GB" sz="1800" b="1" i="0" u="none" strike="noStrike" baseline="0" dirty="0">
                <a:solidFill>
                  <a:srgbClr val="C10000"/>
                </a:solidFill>
                <a:latin typeface="Georgia,Bold"/>
              </a:rPr>
              <a:t>broad applications</a:t>
            </a:r>
          </a:p>
          <a:p>
            <a:pPr algn="l"/>
            <a:r>
              <a:rPr lang="en-GB" sz="1800" b="0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Health: obesity (visual data); depression (meter)</a:t>
            </a:r>
          </a:p>
          <a:p>
            <a:pPr algn="l"/>
            <a:r>
              <a:rPr lang="en-GB" sz="1800" b="0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Social sciences: travelling (GPS); feelings about elections results (voice)</a:t>
            </a:r>
          </a:p>
          <a:p>
            <a:pPr algn="l"/>
            <a:r>
              <a:rPr lang="en-GB" sz="1800" b="0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Economics: spending (visual data); online banking (meter)</a:t>
            </a:r>
          </a:p>
          <a:p>
            <a:pPr algn="l"/>
            <a:r>
              <a:rPr lang="en-GB" sz="1800" b="0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Etc.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8067682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F666052-6DFA-42F1-A656-E5FD45099E0E}"/>
              </a:ext>
            </a:extLst>
          </p:cNvPr>
          <p:cNvSpPr/>
          <p:nvPr/>
        </p:nvSpPr>
        <p:spPr>
          <a:xfrm>
            <a:off x="240251" y="3638615"/>
            <a:ext cx="7676527" cy="1605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134308-6142-4D94-80B2-3B4CE24E6391}"/>
              </a:ext>
            </a:extLst>
          </p:cNvPr>
          <p:cNvSpPr/>
          <p:nvPr/>
        </p:nvSpPr>
        <p:spPr>
          <a:xfrm>
            <a:off x="1" y="5614674"/>
            <a:ext cx="4824536" cy="11230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D8BBB3A-41DB-476B-97B4-E9499A7D51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Thanks!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11AB4A5-C22F-4685-93C6-5EA06A6F35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DEBF9-EB1F-4265-85F1-63055AF412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029159F-846D-4CAD-B6A3-BC3CD273E4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A0076BC-1323-4596-A5F1-63160A7EAB0E}"/>
              </a:ext>
            </a:extLst>
          </p:cNvPr>
          <p:cNvSpPr txBox="1">
            <a:spLocks/>
          </p:cNvSpPr>
          <p:nvPr/>
        </p:nvSpPr>
        <p:spPr>
          <a:xfrm>
            <a:off x="431800" y="3801342"/>
            <a:ext cx="7676527" cy="282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Oriol J. </a:t>
            </a:r>
            <a:r>
              <a:rPr lang="en-US" b="1" dirty="0" err="1"/>
              <a:t>Bosch</a:t>
            </a:r>
            <a:r>
              <a:rPr lang="en-US" dirty="0" err="1"/>
              <a:t>|PhD</a:t>
            </a:r>
            <a:r>
              <a:rPr lang="en-US"/>
              <a:t> Candidate, </a:t>
            </a:r>
            <a:r>
              <a:rPr lang="en-US" dirty="0"/>
              <a:t>The London School of Economics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33B0E542-5E6B-4BA8-B900-A89FF3DDD840}"/>
              </a:ext>
            </a:extLst>
          </p:cNvPr>
          <p:cNvSpPr txBox="1">
            <a:spLocks/>
          </p:cNvSpPr>
          <p:nvPr/>
        </p:nvSpPr>
        <p:spPr>
          <a:xfrm>
            <a:off x="431800" y="3998961"/>
            <a:ext cx="4824536" cy="244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b="1" dirty="0">
                <a:solidFill>
                  <a:schemeClr val="bg1"/>
                </a:solidFill>
                <a:latin typeface="Calibri"/>
              </a:rPr>
              <a:t>ORIOL J. BOSCH </a:t>
            </a:r>
            <a:r>
              <a:rPr lang="es-ES" sz="1200" dirty="0">
                <a:solidFill>
                  <a:schemeClr val="bg1"/>
                </a:solidFill>
                <a:latin typeface="Calibri"/>
              </a:rPr>
              <a:t>| THE LONDON SCHOOL OF ECONOMICS / RECSM-UPF</a:t>
            </a:r>
          </a:p>
          <a:p>
            <a:r>
              <a:rPr lang="es-ES" sz="1200" dirty="0">
                <a:solidFill>
                  <a:srgbClr val="000000"/>
                </a:solidFill>
                <a:latin typeface="Calibri"/>
              </a:rPr>
              <a:t>            </a:t>
            </a:r>
            <a:r>
              <a:rPr lang="es-ES" sz="1200" dirty="0">
                <a:solidFill>
                  <a:srgbClr val="000000"/>
                </a:solidFill>
                <a:latin typeface="+mj-lt"/>
              </a:rPr>
              <a:t>o.bosch-jover@lse.ac.uk </a:t>
            </a:r>
          </a:p>
          <a:p>
            <a:r>
              <a:rPr lang="es-ES" sz="1200" dirty="0">
                <a:solidFill>
                  <a:srgbClr val="000000"/>
                </a:solidFill>
                <a:latin typeface="+mj-lt"/>
              </a:rPr>
              <a:t>            </a:t>
            </a:r>
            <a:r>
              <a:rPr lang="es-ES" sz="1200" dirty="0" err="1">
                <a:solidFill>
                  <a:srgbClr val="000000"/>
                </a:solidFill>
                <a:latin typeface="+mj-lt"/>
              </a:rPr>
              <a:t>orioljbosch</a:t>
            </a:r>
            <a:endParaRPr lang="es-ES" sz="1200" dirty="0">
              <a:solidFill>
                <a:srgbClr val="000000"/>
              </a:solidFill>
              <a:latin typeface="+mj-lt"/>
            </a:endParaRPr>
          </a:p>
          <a:p>
            <a:r>
              <a:rPr lang="es-ES" sz="1125" dirty="0">
                <a:solidFill>
                  <a:srgbClr val="000000"/>
                </a:solidFill>
                <a:latin typeface="+mj-lt"/>
              </a:rPr>
              <a:t>             </a:t>
            </a:r>
            <a:r>
              <a:rPr lang="es-ES" sz="1100" dirty="0">
                <a:solidFill>
                  <a:srgbClr val="002D72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https://orioljbosch.com/</a:t>
            </a:r>
            <a:r>
              <a:rPr lang="es-ES" sz="1100" dirty="0">
                <a:solidFill>
                  <a:srgbClr val="002D72"/>
                </a:solidFill>
                <a:latin typeface="+mj-lt"/>
              </a:rPr>
              <a:t> </a:t>
            </a:r>
          </a:p>
          <a:p>
            <a:endParaRPr lang="es-ES" sz="1125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" name="Graphic 14" descr="Email with solid fill">
            <a:extLst>
              <a:ext uri="{FF2B5EF4-FFF2-40B4-BE49-F238E27FC236}">
                <a16:creationId xmlns:a16="http://schemas.microsoft.com/office/drawing/2014/main" id="{606986FD-8E84-4F33-AFED-3BD429E911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6378" y="4266896"/>
            <a:ext cx="244436" cy="244436"/>
          </a:xfrm>
          <a:prstGeom prst="rect">
            <a:avLst/>
          </a:prstGeom>
        </p:spPr>
      </p:pic>
      <p:pic>
        <p:nvPicPr>
          <p:cNvPr id="16" name="Graphic 15" descr="Internet with solid fill">
            <a:extLst>
              <a:ext uri="{FF2B5EF4-FFF2-40B4-BE49-F238E27FC236}">
                <a16:creationId xmlns:a16="http://schemas.microsoft.com/office/drawing/2014/main" id="{D9080323-8516-4B0D-A03C-D8C438C28A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2004" y="4827572"/>
            <a:ext cx="313184" cy="313184"/>
          </a:xfrm>
          <a:prstGeom prst="rect">
            <a:avLst/>
          </a:prstGeom>
        </p:spPr>
      </p:pic>
      <p:pic>
        <p:nvPicPr>
          <p:cNvPr id="17" name="Picture 16" descr="Resultat d'imatges de twitter icon black">
            <a:extLst>
              <a:ext uri="{FF2B5EF4-FFF2-40B4-BE49-F238E27FC236}">
                <a16:creationId xmlns:a16="http://schemas.microsoft.com/office/drawing/2014/main" id="{526E2138-4D9D-44D3-8DAC-464C4B0E594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82" y="4613674"/>
            <a:ext cx="202228" cy="195517"/>
          </a:xfrm>
          <a:prstGeom prst="rect">
            <a:avLst/>
          </a:prstGeom>
          <a:noFill/>
        </p:spPr>
      </p:pic>
      <p:pic>
        <p:nvPicPr>
          <p:cNvPr id="19" name="Picture 18" descr="London School of Economics – Nine Feet Tall">
            <a:extLst>
              <a:ext uri="{FF2B5EF4-FFF2-40B4-BE49-F238E27FC236}">
                <a16:creationId xmlns:a16="http://schemas.microsoft.com/office/drawing/2014/main" id="{40C7D3C7-9E75-4D92-9C20-26D0410E2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23" y="5829455"/>
            <a:ext cx="2241302" cy="75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689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Importance of (web) surveys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Surveys are (still) very relevant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Surveys are the most frequently used method for collecting data in many disciplines (e.g.)</a:t>
            </a:r>
          </a:p>
          <a:p>
            <a:endParaRPr lang="en-GB" dirty="0"/>
          </a:p>
          <a:p>
            <a:r>
              <a:rPr lang="en-GB" dirty="0"/>
              <a:t>Results used by key actors to take decisions (e.g.)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Web surveys are more and more common</a:t>
            </a:r>
          </a:p>
          <a:p>
            <a:pPr algn="l"/>
            <a:r>
              <a:rPr lang="en-GB" sz="1800" b="0" i="0" u="none" strike="noStrike" baseline="0" dirty="0">
                <a:latin typeface="Georgia" panose="02040502050405020303" pitchFamily="18" charset="0"/>
              </a:rPr>
              <a:t>35% spent on research using (mobile) web, vs 11% for telephone and 8% for face-to-face (ESOMAR, 2019).</a:t>
            </a:r>
          </a:p>
          <a:p>
            <a:pPr algn="l"/>
            <a:endParaRPr lang="en-GB" sz="1800" b="0" i="0" u="none" strike="noStrike" baseline="0" dirty="0">
              <a:latin typeface="Georgia" panose="02040502050405020303" pitchFamily="18" charset="0"/>
            </a:endParaRPr>
          </a:p>
          <a:p>
            <a:pPr algn="l"/>
            <a:r>
              <a:rPr lang="en-GB" sz="1800" b="0" i="0" u="none" strike="noStrike" baseline="0" dirty="0">
                <a:latin typeface="Georgia" panose="02040502050405020303" pitchFamily="18" charset="0"/>
              </a:rPr>
              <a:t>With pandemic, switch from other modes to web mode even quicker. </a:t>
            </a:r>
            <a:endParaRPr lang="es-E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WHY DO WE NEED TO ENHANCE?</a:t>
            </a:r>
            <a:endParaRPr lang="es-E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533FE6-E68C-466C-87E0-6BF173C1A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670" y="1584608"/>
            <a:ext cx="7806697" cy="484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81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 they suffer from errors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WHY DO WE NEED TO ENHANCE?</a:t>
            </a:r>
            <a:endParaRPr lang="es-ES" dirty="0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A5987625-6255-4950-8661-C656BDF48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48419"/>
            <a:ext cx="4839375" cy="53156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A3B041-B07E-4F4C-9E3C-6CFCC9A66B92}"/>
              </a:ext>
            </a:extLst>
          </p:cNvPr>
          <p:cNvSpPr txBox="1"/>
          <p:nvPr/>
        </p:nvSpPr>
        <p:spPr>
          <a:xfrm>
            <a:off x="175574" y="6440674"/>
            <a:ext cx="90271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Groves, R. M., Fowler Jr, F. J., Couper, M. P., </a:t>
            </a:r>
            <a:r>
              <a:rPr lang="en-GB" sz="1000" dirty="0" err="1"/>
              <a:t>Lepkowski</a:t>
            </a:r>
            <a:r>
              <a:rPr lang="en-GB" sz="1000" dirty="0"/>
              <a:t>, J. M., Singer, E., &amp; Tourangeau, R. (2011). </a:t>
            </a:r>
            <a:r>
              <a:rPr lang="en-GB" sz="1000" i="1" dirty="0"/>
              <a:t>Survey methodology</a:t>
            </a:r>
            <a:r>
              <a:rPr lang="en-GB" sz="1000" dirty="0"/>
              <a:t> (Vol. 561). John Wiley &amp; Sons.</a:t>
            </a:r>
          </a:p>
        </p:txBody>
      </p:sp>
    </p:spTree>
    <p:extLst>
      <p:ext uri="{BB962C8B-B14F-4D97-AF65-F5344CB8AC3E}">
        <p14:creationId xmlns:p14="http://schemas.microsoft.com/office/powerpoint/2010/main" val="2958326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 they suffer from errors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WHY DO WE NEED TO ENHANCE?</a:t>
            </a:r>
            <a:endParaRPr lang="es-ES" dirty="0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A5987625-6255-4950-8661-C656BDF48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48419"/>
            <a:ext cx="4839375" cy="53156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A3B041-B07E-4F4C-9E3C-6CFCC9A66B92}"/>
              </a:ext>
            </a:extLst>
          </p:cNvPr>
          <p:cNvSpPr txBox="1"/>
          <p:nvPr/>
        </p:nvSpPr>
        <p:spPr>
          <a:xfrm>
            <a:off x="175574" y="6440674"/>
            <a:ext cx="90271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Groves, R. M., Fowler Jr, F. J., Couper, M. P., </a:t>
            </a:r>
            <a:r>
              <a:rPr lang="en-GB" sz="1000" dirty="0" err="1"/>
              <a:t>Lepkowski</a:t>
            </a:r>
            <a:r>
              <a:rPr lang="en-GB" sz="1000" dirty="0"/>
              <a:t>, J. M., Singer, E., &amp; Tourangeau, R. (2011). </a:t>
            </a:r>
            <a:r>
              <a:rPr lang="en-GB" sz="1000" i="1" dirty="0"/>
              <a:t>Survey methodology</a:t>
            </a:r>
            <a:r>
              <a:rPr lang="en-GB" sz="1000" dirty="0"/>
              <a:t> (Vol. 561). John Wiley &amp; Sons.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01AFBA-5E50-4E01-8680-0E5FCA01B027}"/>
              </a:ext>
            </a:extLst>
          </p:cNvPr>
          <p:cNvSpPr/>
          <p:nvPr/>
        </p:nvSpPr>
        <p:spPr>
          <a:xfrm>
            <a:off x="6096000" y="932015"/>
            <a:ext cx="2620161" cy="451744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062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 they suffer from errors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WHY DO WE NEED TO ENHANCE?</a:t>
            </a:r>
            <a:endParaRPr lang="es-ES" dirty="0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A5987625-6255-4950-8661-C656BDF48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48419"/>
            <a:ext cx="4839375" cy="53156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A3B041-B07E-4F4C-9E3C-6CFCC9A66B92}"/>
              </a:ext>
            </a:extLst>
          </p:cNvPr>
          <p:cNvSpPr txBox="1"/>
          <p:nvPr/>
        </p:nvSpPr>
        <p:spPr>
          <a:xfrm>
            <a:off x="175574" y="6440674"/>
            <a:ext cx="90271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Groves, R. M., Fowler Jr, F. J., Couper, M. P., </a:t>
            </a:r>
            <a:r>
              <a:rPr lang="en-GB" sz="1000" dirty="0" err="1"/>
              <a:t>Lepkowski</a:t>
            </a:r>
            <a:r>
              <a:rPr lang="en-GB" sz="1000" dirty="0"/>
              <a:t>, J. M., Singer, E., &amp; Tourangeau, R. (2011). </a:t>
            </a:r>
            <a:r>
              <a:rPr lang="en-GB" sz="1000" i="1" dirty="0"/>
              <a:t>Survey methodology</a:t>
            </a:r>
            <a:r>
              <a:rPr lang="en-GB" sz="1000" dirty="0"/>
              <a:t> (Vol. 561). John Wiley &amp; Sons.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01AFBA-5E50-4E01-8680-0E5FCA01B027}"/>
              </a:ext>
            </a:extLst>
          </p:cNvPr>
          <p:cNvSpPr/>
          <p:nvPr/>
        </p:nvSpPr>
        <p:spPr>
          <a:xfrm>
            <a:off x="6096000" y="932015"/>
            <a:ext cx="2620161" cy="451744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33EAA35-DD0F-4123-AFF6-05E41E307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2" y="1667436"/>
            <a:ext cx="11126385" cy="47616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Errors on the side of measurement</a:t>
            </a:r>
          </a:p>
          <a:p>
            <a:pPr marL="0" indent="0">
              <a:buNone/>
            </a:pPr>
            <a:endParaRPr lang="en-GB" b="1" dirty="0"/>
          </a:p>
          <a:p>
            <a:pPr algn="l"/>
            <a:r>
              <a:rPr lang="en-GB" sz="1800" b="0" i="0" u="none" strike="noStrike" baseline="0" dirty="0">
                <a:latin typeface="Georgia" panose="02040502050405020303" pitchFamily="18" charset="0"/>
              </a:rPr>
              <a:t>People do not know everything surveys ask about</a:t>
            </a:r>
          </a:p>
          <a:p>
            <a:pPr algn="l"/>
            <a:r>
              <a:rPr lang="en-GB" sz="1800" b="0" i="0" u="none" strike="noStrike" baseline="0" dirty="0">
                <a:latin typeface="Georgia" panose="02040502050405020303" pitchFamily="18" charset="0"/>
              </a:rPr>
              <a:t>Remembering-self ≠ experiencing-self </a:t>
            </a:r>
          </a:p>
          <a:p>
            <a:pPr algn="l"/>
            <a:r>
              <a:rPr lang="en-GB" sz="1800" b="0" i="0" u="none" strike="noStrike" baseline="0" dirty="0">
                <a:latin typeface="Georgia" panose="02040502050405020303" pitchFamily="18" charset="0"/>
              </a:rPr>
              <a:t>To err is human</a:t>
            </a:r>
          </a:p>
          <a:p>
            <a:pPr algn="l"/>
            <a:r>
              <a:rPr lang="en-GB" sz="1800" b="0" i="0" u="none" strike="noStrike" baseline="0" dirty="0">
                <a:latin typeface="Georgia" panose="02040502050405020303" pitchFamily="18" charset="0"/>
              </a:rPr>
              <a:t>Lack of effort / satisficing</a:t>
            </a:r>
          </a:p>
          <a:p>
            <a:pPr algn="l"/>
            <a:r>
              <a:rPr lang="en-GB" sz="1800" b="0" i="0" u="none" strike="noStrike" baseline="0" dirty="0">
                <a:latin typeface="Georgia" panose="02040502050405020303" pitchFamily="18" charset="0"/>
              </a:rPr>
              <a:t>Social desirability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73441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Webdata fonts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4302</TotalTime>
  <Words>4218</Words>
  <Application>Microsoft Office PowerPoint</Application>
  <PresentationFormat>Widescreen</PresentationFormat>
  <Paragraphs>625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Calibri</vt:lpstr>
      <vt:lpstr>Calibri Light</vt:lpstr>
      <vt:lpstr>Georgia</vt:lpstr>
      <vt:lpstr>Georgia,Bold</vt:lpstr>
      <vt:lpstr>Office Theme</vt:lpstr>
      <vt:lpstr>New opportunities to enhance or extend (mobile) web survey data </vt:lpstr>
      <vt:lpstr>Why do we need to enhance or extend (mobile) web survey data?</vt:lpstr>
      <vt:lpstr>Importance of (web) surveys</vt:lpstr>
      <vt:lpstr>Importance of (web) surveys</vt:lpstr>
      <vt:lpstr>Importance of (web) surveys</vt:lpstr>
      <vt:lpstr>Importance of (web) surveys</vt:lpstr>
      <vt:lpstr>But they suffer from errors</vt:lpstr>
      <vt:lpstr>But they suffer from errors</vt:lpstr>
      <vt:lpstr>But they suffer from errors</vt:lpstr>
      <vt:lpstr>But they suffer from errors</vt:lpstr>
      <vt:lpstr>Overall, need to improve measurement for many concepts</vt:lpstr>
      <vt:lpstr>Overall, need to improve measurement for many concepts</vt:lpstr>
      <vt:lpstr>How could we enhance or extend (mobile) web survey data?</vt:lpstr>
      <vt:lpstr>Web surveys bring new opportunities</vt:lpstr>
      <vt:lpstr>Web surveys bring new opportunities</vt:lpstr>
      <vt:lpstr>Web surveys bring new opportunities</vt:lpstr>
      <vt:lpstr>Modern devices are packed with technology that we can use</vt:lpstr>
      <vt:lpstr>Modern devices are packed with technology that we can use</vt:lpstr>
      <vt:lpstr>Modern devices are packed with technology that we can use</vt:lpstr>
      <vt:lpstr>These new data are already used in substantive research</vt:lpstr>
      <vt:lpstr>Why using apps and sensors for survey research?</vt:lpstr>
      <vt:lpstr>But expected disadvantages as well</vt:lpstr>
      <vt:lpstr>But expected disadvantages as well</vt:lpstr>
      <vt:lpstr>But expected disadvantages as well</vt:lpstr>
      <vt:lpstr>OUR RESEARCH</vt:lpstr>
      <vt:lpstr>Focus on 2 new types of data</vt:lpstr>
      <vt:lpstr>3 studies</vt:lpstr>
      <vt:lpstr>VISUAL DATA </vt:lpstr>
      <vt:lpstr>Visual data</vt:lpstr>
      <vt:lpstr>Visual data</vt:lpstr>
      <vt:lpstr>Visual data</vt:lpstr>
      <vt:lpstr>Visual data</vt:lpstr>
      <vt:lpstr>Visual data</vt:lpstr>
      <vt:lpstr>Visual data</vt:lpstr>
      <vt:lpstr>Visual data</vt:lpstr>
      <vt:lpstr>Visual data</vt:lpstr>
      <vt:lpstr>Visual data</vt:lpstr>
      <vt:lpstr>Visual data</vt:lpstr>
      <vt:lpstr>Visual data</vt:lpstr>
      <vt:lpstr>Visual data</vt:lpstr>
      <vt:lpstr>Visual data</vt:lpstr>
      <vt:lpstr>Visual data</vt:lpstr>
      <vt:lpstr>Visual data</vt:lpstr>
      <vt:lpstr>Visual data</vt:lpstr>
      <vt:lpstr>Visual data</vt:lpstr>
      <vt:lpstr>Visual data</vt:lpstr>
      <vt:lpstr>VOICE DATA</vt:lpstr>
      <vt:lpstr>Voice data</vt:lpstr>
      <vt:lpstr>Voice data</vt:lpstr>
      <vt:lpstr>Voice data</vt:lpstr>
      <vt:lpstr>Voice data</vt:lpstr>
      <vt:lpstr>Voice data</vt:lpstr>
      <vt:lpstr>Voice data</vt:lpstr>
      <vt:lpstr>Voice data</vt:lpstr>
      <vt:lpstr>How does this compare to other research &amp; data types?</vt:lpstr>
      <vt:lpstr>Take-home messages</vt:lpstr>
      <vt:lpstr>Need more research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 Ochoa</dc:creator>
  <cp:lastModifiedBy>Oriol Bosch</cp:lastModifiedBy>
  <cp:revision>22</cp:revision>
  <dcterms:created xsi:type="dcterms:W3CDTF">2021-05-03T14:28:46Z</dcterms:created>
  <dcterms:modified xsi:type="dcterms:W3CDTF">2021-09-17T09:25:22Z</dcterms:modified>
</cp:coreProperties>
</file>